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3"/>
  </p:notesMasterIdLst>
  <p:sldIdLst>
    <p:sldId id="256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281" r:id="rId22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4"/>
    </p:embeddedFont>
    <p:embeddedFont>
      <p:font typeface="Brush Script MT" panose="03060802040406070304" pitchFamily="66" charset="0"/>
      <p: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Harrington" panose="04040505050A02020702" pitchFamily="82" charset="0"/>
      <p:regular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Lexend Exa" panose="020B0604020202020204" charset="0"/>
      <p:regular r:id="rId35"/>
      <p:bold r:id="rId36"/>
    </p:embeddedFont>
    <p:embeddedFont>
      <p:font typeface="Lexend Exa Medium" panose="020B0604020202020204" charset="0"/>
      <p:regular r:id="rId37"/>
      <p:bold r:id="rId38"/>
    </p:embeddedFont>
    <p:embeddedFont>
      <p:font typeface="Matura MT Script Capitals" panose="03020802060602070202" pitchFamily="66" charset="0"/>
      <p:regular r:id="rId39"/>
    </p:embeddedFont>
    <p:embeddedFont>
      <p:font typeface="Palanquin Dark" panose="020B0604020202020204" charset="0"/>
      <p:regular r:id="rId40"/>
      <p:bold r:id="rId41"/>
    </p:embeddedFont>
    <p:embeddedFont>
      <p:font typeface="Roboto Condensed Light" panose="02000000000000000000" pitchFamily="2" charset="0"/>
      <p:regular r:id="rId42"/>
      <p: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8514BE-D5D8-41C8-913C-F77CA80BFCF0}">
  <a:tblStyle styleId="{3E8514BE-D5D8-41C8-913C-F77CA80BFC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594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10830f5909_0_10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10830f5909_0_10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211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10830f5909_0_10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10830f5909_0_10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80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10830f5909_0_10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10830f5909_0_10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316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10830f5909_0_10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10830f5909_0_10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732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10830f5909_0_10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10830f5909_0_10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319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10830f5909_0_10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10830f5909_0_10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75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10830f5909_0_10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10830f5909_0_10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824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10830f5909_0_10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10830f5909_0_10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828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1073fe33b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1073fe33b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10830f5909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10830f5909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181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2995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073fe33b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073fe33b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067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073fe33b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073fe33b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95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073fe33b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073fe33b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862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073fe33b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073fe33b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265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073fe33b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073fe33b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7767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10830f5909_0_10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10830f5909_0_10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976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89000" y="3649438"/>
            <a:ext cx="3424800" cy="3424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 flipH="1">
            <a:off x="357750" y="-1908400"/>
            <a:ext cx="8428500" cy="76629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602404" y="-1847651"/>
            <a:ext cx="3424800" cy="3424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777650" y="1037300"/>
            <a:ext cx="5588700" cy="25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541600" y="3779225"/>
            <a:ext cx="4060800" cy="475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6472675" y="2950800"/>
            <a:ext cx="3309300" cy="330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-637975" y="-358500"/>
            <a:ext cx="3309300" cy="330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 rot="5400000">
            <a:off x="584250" y="-1147500"/>
            <a:ext cx="7511700" cy="7254000"/>
          </a:xfrm>
          <a:prstGeom prst="wave">
            <a:avLst>
              <a:gd name="adj1" fmla="val 8698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187150" y="1578000"/>
            <a:ext cx="4769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187150" y="2419800"/>
            <a:ext cx="4769700" cy="11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>
            <a:off x="-487075" y="3452500"/>
            <a:ext cx="1442700" cy="1442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/>
          <p:nvPr/>
        </p:nvSpPr>
        <p:spPr>
          <a:xfrm rot="-5400000" flipH="1">
            <a:off x="-313572" y="25850"/>
            <a:ext cx="5369100" cy="51195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 rot="-5400000" flipH="1">
            <a:off x="4326738" y="452900"/>
            <a:ext cx="5369100" cy="42654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062250" y="539400"/>
            <a:ext cx="1442700" cy="1442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0000" y="1393539"/>
            <a:ext cx="2996700" cy="11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720000" y="2558961"/>
            <a:ext cx="2996700" cy="1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/>
          <p:nvPr/>
        </p:nvSpPr>
        <p:spPr>
          <a:xfrm rot="-5400000" flipH="1">
            <a:off x="1341163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/>
          <p:nvPr/>
        </p:nvSpPr>
        <p:spPr>
          <a:xfrm rot="-5400000" flipH="1">
            <a:off x="7298113" y="-5495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26675" y="2229925"/>
            <a:ext cx="5424600" cy="23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/>
          <p:nvPr/>
        </p:nvSpPr>
        <p:spPr>
          <a:xfrm rot="-5400000" flipH="1">
            <a:off x="1341163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 rot="-5400000" flipH="1">
            <a:off x="7298113" y="-5495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 idx="2"/>
          </p:nvPr>
        </p:nvSpPr>
        <p:spPr>
          <a:xfrm>
            <a:off x="1101175" y="1915575"/>
            <a:ext cx="1986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1"/>
          </p:nvPr>
        </p:nvSpPr>
        <p:spPr>
          <a:xfrm>
            <a:off x="1101175" y="2283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title" idx="3"/>
          </p:nvPr>
        </p:nvSpPr>
        <p:spPr>
          <a:xfrm>
            <a:off x="3578950" y="1915250"/>
            <a:ext cx="1986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4"/>
          </p:nvPr>
        </p:nvSpPr>
        <p:spPr>
          <a:xfrm>
            <a:off x="3579000" y="2283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title" idx="5"/>
          </p:nvPr>
        </p:nvSpPr>
        <p:spPr>
          <a:xfrm>
            <a:off x="1101175" y="3708600"/>
            <a:ext cx="1986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ubTitle" idx="6"/>
          </p:nvPr>
        </p:nvSpPr>
        <p:spPr>
          <a:xfrm>
            <a:off x="1101175" y="40764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title" idx="7"/>
          </p:nvPr>
        </p:nvSpPr>
        <p:spPr>
          <a:xfrm>
            <a:off x="3578947" y="3708600"/>
            <a:ext cx="1986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8"/>
          </p:nvPr>
        </p:nvSpPr>
        <p:spPr>
          <a:xfrm>
            <a:off x="3578947" y="40764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title" idx="9"/>
          </p:nvPr>
        </p:nvSpPr>
        <p:spPr>
          <a:xfrm>
            <a:off x="6056727" y="1915250"/>
            <a:ext cx="1986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13"/>
          </p:nvPr>
        </p:nvSpPr>
        <p:spPr>
          <a:xfrm>
            <a:off x="6056725" y="2283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title" idx="14"/>
          </p:nvPr>
        </p:nvSpPr>
        <p:spPr>
          <a:xfrm>
            <a:off x="6056725" y="3708600"/>
            <a:ext cx="1986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15"/>
          </p:nvPr>
        </p:nvSpPr>
        <p:spPr>
          <a:xfrm>
            <a:off x="6056725" y="40764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/>
          <p:nvPr/>
        </p:nvSpPr>
        <p:spPr>
          <a:xfrm rot="-5400000">
            <a:off x="1341163" y="-1236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5"/>
          <p:cNvSpPr/>
          <p:nvPr/>
        </p:nvSpPr>
        <p:spPr>
          <a:xfrm rot="10800000" flipH="1">
            <a:off x="-98400" y="-6933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5"/>
          <p:cNvSpPr/>
          <p:nvPr/>
        </p:nvSpPr>
        <p:spPr>
          <a:xfrm rot="-5400000">
            <a:off x="7298113" y="46657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/>
          <p:nvPr/>
        </p:nvSpPr>
        <p:spPr>
          <a:xfrm rot="10800000" flipH="1">
            <a:off x="6003429" y="2571750"/>
            <a:ext cx="3424800" cy="3424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6"/>
          <p:cNvSpPr/>
          <p:nvPr/>
        </p:nvSpPr>
        <p:spPr>
          <a:xfrm rot="-5400000">
            <a:off x="357750" y="-971451"/>
            <a:ext cx="8428500" cy="76629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6"/>
          <p:cNvSpPr/>
          <p:nvPr/>
        </p:nvSpPr>
        <p:spPr>
          <a:xfrm rot="10800000" flipH="1">
            <a:off x="-883200" y="182361"/>
            <a:ext cx="3424800" cy="3424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title"/>
          </p:nvPr>
        </p:nvSpPr>
        <p:spPr>
          <a:xfrm>
            <a:off x="2932050" y="539400"/>
            <a:ext cx="3279900" cy="8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1"/>
          </p:nvPr>
        </p:nvSpPr>
        <p:spPr>
          <a:xfrm>
            <a:off x="2932050" y="2487352"/>
            <a:ext cx="32799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2"/>
          </p:nvPr>
        </p:nvSpPr>
        <p:spPr>
          <a:xfrm>
            <a:off x="2932050" y="2078427"/>
            <a:ext cx="32799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6"/>
          <p:cNvSpPr txBox="1"/>
          <p:nvPr/>
        </p:nvSpPr>
        <p:spPr>
          <a:xfrm>
            <a:off x="2932050" y="3410803"/>
            <a:ext cx="3279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infographics and 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 rot="5400000">
            <a:off x="6713837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7"/>
          <p:cNvSpPr/>
          <p:nvPr/>
        </p:nvSpPr>
        <p:spPr>
          <a:xfrm flipH="1"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7"/>
          <p:cNvSpPr/>
          <p:nvPr/>
        </p:nvSpPr>
        <p:spPr>
          <a:xfrm rot="5400000">
            <a:off x="756887" y="-5495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rot="-5400000" flipH="1">
            <a:off x="1867971" y="-1726275"/>
            <a:ext cx="5641500" cy="8697300"/>
          </a:xfrm>
          <a:prstGeom prst="wave">
            <a:avLst>
              <a:gd name="adj1" fmla="val 4562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-258738" y="539390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8377487" y="2615890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2" r:id="rId3"/>
    <p:sldLayoutId id="2147483663" r:id="rId4"/>
    <p:sldLayoutId id="2147483668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hyperlink" Target="https://www.kaggle.com/datasets/navoneel/brain-mri-images-for-brain-tumor-detection" TargetMode="Externa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ctrTitle"/>
          </p:nvPr>
        </p:nvSpPr>
        <p:spPr>
          <a:xfrm>
            <a:off x="1777650" y="1470402"/>
            <a:ext cx="5588700" cy="12099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rush Script MT" panose="03060802040406070304" pitchFamily="66" charset="0"/>
                <a:ea typeface="Palanquin Dark Medium"/>
                <a:cs typeface="Palanquin Dark Medium"/>
                <a:sym typeface="Palanquin Dark Medium"/>
              </a:rPr>
              <a:t>Syahmi </a:t>
            </a:r>
            <a:r>
              <a:rPr lang="en" dirty="0">
                <a:solidFill>
                  <a:srgbClr val="00B0F0"/>
                </a:solidFill>
                <a:latin typeface="Brush Script MT" panose="03060802040406070304" pitchFamily="66" charset="0"/>
                <a:ea typeface="Palanquin Dark Medium"/>
                <a:cs typeface="Palanquin Dark Medium"/>
                <a:sym typeface="Palanquin Dark Medium"/>
              </a:rPr>
              <a:t>Sajid</a:t>
            </a:r>
            <a:endParaRPr dirty="0">
              <a:solidFill>
                <a:srgbClr val="00B0F0"/>
              </a:solidFill>
              <a:latin typeface="Brush Script MT" panose="03060802040406070304" pitchFamily="66" charset="0"/>
              <a:ea typeface="Palanquin Dark Medium"/>
              <a:cs typeface="Palanquin Dark Medium"/>
              <a:sym typeface="Palanquin Dark Medium"/>
            </a:endParaRPr>
          </a:p>
        </p:txBody>
      </p:sp>
      <p:sp>
        <p:nvSpPr>
          <p:cNvPr id="227" name="Google Shape;227;p32"/>
          <p:cNvSpPr txBox="1">
            <a:spLocks noGrp="1"/>
          </p:cNvSpPr>
          <p:nvPr>
            <p:ph type="subTitle" idx="1"/>
          </p:nvPr>
        </p:nvSpPr>
        <p:spPr>
          <a:xfrm>
            <a:off x="2541600" y="2956728"/>
            <a:ext cx="4060800" cy="569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Harrington" panose="04040505050A02020702" pitchFamily="82" charset="0"/>
              </a:rPr>
              <a:t>Portofolio</a:t>
            </a:r>
            <a:endParaRPr sz="2400" b="1" dirty="0">
              <a:latin typeface="Harrington" panose="04040505050A02020702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CAC91-07E5-2C9C-F9C5-9BDF85535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47" y="107180"/>
            <a:ext cx="4177465" cy="1165500"/>
          </a:xfrm>
        </p:spPr>
        <p:txBody>
          <a:bodyPr/>
          <a:lstStyle/>
          <a:p>
            <a:pPr algn="ctr"/>
            <a:r>
              <a:rPr lang="en-US" dirty="0"/>
              <a:t>My </a:t>
            </a:r>
            <a:r>
              <a:rPr lang="en" sz="3600" dirty="0">
                <a:solidFill>
                  <a:srgbClr val="00B0F0"/>
                </a:solidFill>
                <a:latin typeface="Lexend Exa"/>
                <a:ea typeface="Lexend Exa"/>
                <a:cs typeface="Lexend Exa"/>
                <a:sym typeface="Lexend Exa"/>
              </a:rPr>
              <a:t>Certification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27B45-1561-A56B-6662-588FB2CD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8" y="1362923"/>
            <a:ext cx="2041624" cy="1520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FA83F4-08DE-E7AD-B782-78D85AEA2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08" y="3227782"/>
            <a:ext cx="2177804" cy="1532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5C9F0C-9AF5-AA1D-6A40-7056A5837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42023"/>
            <a:ext cx="2397298" cy="1518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B4FE64-42A7-1BE2-08D5-41E330429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810" y="1378232"/>
            <a:ext cx="2150612" cy="15173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F634D3-B2B4-ED79-204F-F9DBFF186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317" y="1376481"/>
            <a:ext cx="2176757" cy="15191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662ABB-378E-FD1E-5B3A-40DB650F9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461" y="3240249"/>
            <a:ext cx="2033511" cy="15202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8E58BB-2AA3-C98E-F481-0F36F77AC0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0158" y="1364697"/>
            <a:ext cx="2164195" cy="151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18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9"/>
          <p:cNvSpPr txBox="1">
            <a:spLocks noGrp="1"/>
          </p:cNvSpPr>
          <p:nvPr>
            <p:ph type="title"/>
          </p:nvPr>
        </p:nvSpPr>
        <p:spPr>
          <a:xfrm>
            <a:off x="720000" y="2541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endParaRPr dirty="0"/>
          </a:p>
        </p:txBody>
      </p:sp>
      <p:sp>
        <p:nvSpPr>
          <p:cNvPr id="801" name="Google Shape;801;p59"/>
          <p:cNvSpPr txBox="1">
            <a:spLocks noGrp="1"/>
          </p:cNvSpPr>
          <p:nvPr>
            <p:ph type="body" idx="1"/>
          </p:nvPr>
        </p:nvSpPr>
        <p:spPr>
          <a:xfrm>
            <a:off x="726675" y="1406225"/>
            <a:ext cx="5424600" cy="3333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List Project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US" sz="14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Brain Tumor Classification</a:t>
            </a:r>
          </a:p>
          <a:p>
            <a: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US" sz="14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Bitcoin Time Series Forecasting with RNN &amp; LSTM</a:t>
            </a:r>
          </a:p>
          <a:p>
            <a: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US" sz="14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Credit Fraud with Imbalanced Datasets</a:t>
            </a:r>
          </a:p>
          <a:p>
            <a: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US" sz="14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Customer-Personality Segmentation Clustering</a:t>
            </a:r>
          </a:p>
          <a:p>
            <a: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US" sz="14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Data Science Salaries (EDA)</a:t>
            </a:r>
          </a:p>
          <a:p>
            <a: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US" sz="14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House Price Prediction</a:t>
            </a:r>
          </a:p>
          <a:p>
            <a: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US" sz="14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Lung &amp; Colon Cancer Classification</a:t>
            </a:r>
          </a:p>
          <a:p>
            <a: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US" sz="1400" dirty="0" err="1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Skimlit</a:t>
            </a:r>
            <a:r>
              <a:rPr lang="en-US" sz="14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 Deep Learning</a:t>
            </a:r>
          </a:p>
        </p:txBody>
      </p:sp>
      <p:sp>
        <p:nvSpPr>
          <p:cNvPr id="803" name="Google Shape;803;p59"/>
          <p:cNvSpPr/>
          <p:nvPr/>
        </p:nvSpPr>
        <p:spPr>
          <a:xfrm rot="-5400000" flipH="1">
            <a:off x="7306834" y="3780041"/>
            <a:ext cx="1920300" cy="1920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930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9"/>
          <p:cNvSpPr txBox="1">
            <a:spLocks noGrp="1"/>
          </p:cNvSpPr>
          <p:nvPr>
            <p:ph type="title"/>
          </p:nvPr>
        </p:nvSpPr>
        <p:spPr>
          <a:xfrm>
            <a:off x="720000" y="-760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endParaRPr dirty="0"/>
          </a:p>
        </p:txBody>
      </p:sp>
      <p:sp>
        <p:nvSpPr>
          <p:cNvPr id="801" name="Google Shape;801;p59"/>
          <p:cNvSpPr txBox="1">
            <a:spLocks noGrp="1"/>
          </p:cNvSpPr>
          <p:nvPr>
            <p:ph type="body" idx="1"/>
          </p:nvPr>
        </p:nvSpPr>
        <p:spPr>
          <a:xfrm>
            <a:off x="292722" y="636152"/>
            <a:ext cx="5424600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b="1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Brain Tumor Classification</a:t>
            </a:r>
          </a:p>
        </p:txBody>
      </p:sp>
      <p:sp>
        <p:nvSpPr>
          <p:cNvPr id="803" name="Google Shape;803;p59"/>
          <p:cNvSpPr/>
          <p:nvPr/>
        </p:nvSpPr>
        <p:spPr>
          <a:xfrm rot="-5400000" flipH="1">
            <a:off x="7306834" y="3780041"/>
            <a:ext cx="1920300" cy="1920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01;p59">
            <a:extLst>
              <a:ext uri="{FF2B5EF4-FFF2-40B4-BE49-F238E27FC236}">
                <a16:creationId xmlns:a16="http://schemas.microsoft.com/office/drawing/2014/main" id="{B2CBA07E-1F15-3191-A796-BDECD52F6023}"/>
              </a:ext>
            </a:extLst>
          </p:cNvPr>
          <p:cNvSpPr txBox="1">
            <a:spLocks/>
          </p:cNvSpPr>
          <p:nvPr/>
        </p:nvSpPr>
        <p:spPr>
          <a:xfrm>
            <a:off x="292722" y="1014455"/>
            <a:ext cx="5162681" cy="199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marR="50800" indent="0">
              <a:lnSpc>
                <a:spcPct val="150000"/>
              </a:lnSpc>
              <a:buSzPts val="1400"/>
              <a:buFont typeface="Lato"/>
              <a:buNone/>
            </a:pPr>
            <a:r>
              <a:rPr lang="en-US" sz="17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Description</a:t>
            </a:r>
          </a:p>
          <a:p>
            <a:pPr marL="139700" marR="50800" indent="0" algn="just">
              <a:buSzPts val="1400"/>
              <a:buFont typeface="Lato"/>
              <a:buNone/>
            </a:pP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Proyek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bertujuan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mengembangkan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deteksi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tumor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otak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 deep learning,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khususnya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ResNet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EfficientNet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jaringan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saraf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konvolusional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(CNN)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mengklasifikasikan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gambar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MRI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otak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positif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tumor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negatif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tumor. Data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gambar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MRI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otak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dikumpulkan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dan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melatih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model-model CNN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tersebut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Tujuannya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memilih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terbaik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dipilih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diimplementasikan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deteksi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tumor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otak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membantu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deteksi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dini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perawatan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tepat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200" dirty="0">
              <a:solidFill>
                <a:schemeClr val="tx1"/>
              </a:solidFill>
              <a:uFill>
                <a:noFill/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139700" marR="50800" indent="0">
              <a:buSzPts val="1400"/>
              <a:buFont typeface="Lato"/>
              <a:buNone/>
            </a:pPr>
            <a:endParaRPr lang="en-US" sz="1400" dirty="0">
              <a:solidFill>
                <a:schemeClr val="tx1"/>
              </a:solidFill>
              <a:uFill>
                <a:noFill/>
              </a:u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2EDF3E1-972E-DD30-88A3-73DA06822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403" y="3076768"/>
            <a:ext cx="1720312" cy="166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1FA5835-7858-A7C2-228D-B2EC6101F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871" y="3066955"/>
            <a:ext cx="1818468" cy="166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14C15F-FFC9-DB7A-7EF9-B28E01F9063D}"/>
              </a:ext>
            </a:extLst>
          </p:cNvPr>
          <p:cNvSpPr txBox="1"/>
          <p:nvPr/>
        </p:nvSpPr>
        <p:spPr>
          <a:xfrm>
            <a:off x="292722" y="3159969"/>
            <a:ext cx="4904090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0" indent="-317500">
              <a:spcBef>
                <a:spcPts val="600"/>
              </a:spcBef>
              <a:buSzPts val="1400"/>
            </a:pPr>
            <a:r>
              <a:rPr lang="en-US" sz="14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US" sz="16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Data Source</a:t>
            </a:r>
          </a:p>
          <a:p>
            <a:pPr marL="139700" marR="50800" indent="0">
              <a:spcBef>
                <a:spcPts val="600"/>
              </a:spcBef>
              <a:buSzPts val="1400"/>
              <a:buNone/>
            </a:pPr>
            <a:r>
              <a:rPr lang="en-US" sz="1100" u="sng" dirty="0">
                <a:solidFill>
                  <a:srgbClr val="00B0F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https://www.kaggle.com/datasets/navoneel/brain-mri-images-for-brain-tumor-detection</a:t>
            </a:r>
            <a:endParaRPr lang="en-US" sz="1400" dirty="0">
              <a:solidFill>
                <a:schemeClr val="tx1"/>
              </a:solidFill>
              <a:uFill>
                <a:noFill/>
              </a:uFill>
              <a:latin typeface="Lato"/>
              <a:ea typeface="Lato"/>
              <a:cs typeface="Lato"/>
              <a:sym typeface="Lato"/>
            </a:endParaRPr>
          </a:p>
          <a:p>
            <a:pPr marL="139700" marR="5080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</a:pPr>
            <a:r>
              <a:rPr lang="en-US" sz="16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Link Notebook</a:t>
            </a:r>
          </a:p>
          <a:p>
            <a:pPr marL="139700" marR="508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100" u="sng" dirty="0">
                <a:solidFill>
                  <a:srgbClr val="00B0F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https://github.com/Syahmi33github/PortofolioSyahmi/blob/main/Tumor_Classification%20(1).ipynb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314DC-5416-3F50-8F26-9438FB0C1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403" y="1010759"/>
            <a:ext cx="3636936" cy="87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43D3E0F6-591A-5B00-130F-52B4D5DB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403" y="2034213"/>
            <a:ext cx="3636936" cy="86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798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9"/>
          <p:cNvSpPr txBox="1">
            <a:spLocks noGrp="1"/>
          </p:cNvSpPr>
          <p:nvPr>
            <p:ph type="title"/>
          </p:nvPr>
        </p:nvSpPr>
        <p:spPr>
          <a:xfrm>
            <a:off x="720000" y="-760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endParaRPr dirty="0"/>
          </a:p>
        </p:txBody>
      </p:sp>
      <p:sp>
        <p:nvSpPr>
          <p:cNvPr id="801" name="Google Shape;801;p59"/>
          <p:cNvSpPr txBox="1">
            <a:spLocks noGrp="1"/>
          </p:cNvSpPr>
          <p:nvPr>
            <p:ph type="body" idx="1"/>
          </p:nvPr>
        </p:nvSpPr>
        <p:spPr>
          <a:xfrm>
            <a:off x="292722" y="636152"/>
            <a:ext cx="5424600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b="1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Bitcoin Time Series Forecasting</a:t>
            </a:r>
          </a:p>
        </p:txBody>
      </p:sp>
      <p:sp>
        <p:nvSpPr>
          <p:cNvPr id="803" name="Google Shape;803;p59"/>
          <p:cNvSpPr/>
          <p:nvPr/>
        </p:nvSpPr>
        <p:spPr>
          <a:xfrm rot="-5400000" flipH="1">
            <a:off x="7306834" y="3780041"/>
            <a:ext cx="1920300" cy="1920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01;p59">
            <a:extLst>
              <a:ext uri="{FF2B5EF4-FFF2-40B4-BE49-F238E27FC236}">
                <a16:creationId xmlns:a16="http://schemas.microsoft.com/office/drawing/2014/main" id="{B2CBA07E-1F15-3191-A796-BDECD52F6023}"/>
              </a:ext>
            </a:extLst>
          </p:cNvPr>
          <p:cNvSpPr txBox="1">
            <a:spLocks/>
          </p:cNvSpPr>
          <p:nvPr/>
        </p:nvSpPr>
        <p:spPr>
          <a:xfrm>
            <a:off x="292722" y="1014455"/>
            <a:ext cx="5162681" cy="2761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marR="50800" indent="0">
              <a:lnSpc>
                <a:spcPct val="150000"/>
              </a:lnSpc>
              <a:buSzPts val="1400"/>
              <a:buFont typeface="Lato"/>
              <a:buNone/>
            </a:pPr>
            <a:r>
              <a:rPr lang="en-US" sz="17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Description</a:t>
            </a:r>
          </a:p>
          <a:p>
            <a:pPr marL="139700" marR="50800" indent="0" algn="just">
              <a:buSzPts val="1400"/>
              <a:buFont typeface="Lato"/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Bitcoin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cryptocurrency paling lama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berjalan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paling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terkenal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kali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dirilis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open source pada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tahun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2009 oleh Satoshi Nakamoto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anonim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Bitcoin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berfungsi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media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pertukaran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digital yang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terdesentralisasi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transaksi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diverifikasi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dicatat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buku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besar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didistribusikan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secara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publik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(blockchain)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tanpa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memerlukan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otoritas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pencatatan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tepercaya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perantara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pusat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Blok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transaksi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berisi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hash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kriptografi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SHA-256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blok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transaksi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sebelumnya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dan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demikian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"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dirantai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bersama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berfungsi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catatan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abadi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transaksi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pernah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terjadi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Seperti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halnya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mata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uang/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komoditas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apa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pun di pasar,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perdagangan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bitcoin dan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instrumen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keuangan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segera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mengikuti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adopsi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bitcoin oleh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publik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terus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berkembang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Jika Anda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belum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mengetahui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apa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itu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Bitcoin,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maka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dapatkan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beberapa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pengetahuan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tentang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Bitcoin di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sini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139700" marR="50800" indent="0">
              <a:buSzPts val="1400"/>
              <a:buFont typeface="Lato"/>
              <a:buNone/>
            </a:pPr>
            <a:endParaRPr lang="en-US" sz="1400" dirty="0">
              <a:solidFill>
                <a:schemeClr val="tx1"/>
              </a:solidFill>
              <a:uFill>
                <a:noFill/>
              </a:u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14C15F-FFC9-DB7A-7EF9-B28E01F9063D}"/>
              </a:ext>
            </a:extLst>
          </p:cNvPr>
          <p:cNvSpPr txBox="1"/>
          <p:nvPr/>
        </p:nvSpPr>
        <p:spPr>
          <a:xfrm>
            <a:off x="292722" y="3408290"/>
            <a:ext cx="49040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0" indent="-317500">
              <a:spcBef>
                <a:spcPts val="600"/>
              </a:spcBef>
              <a:buSzPts val="1400"/>
            </a:pPr>
            <a:r>
              <a:rPr lang="en-US" sz="14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US" sz="16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Data Source</a:t>
            </a:r>
          </a:p>
          <a:p>
            <a:pPr marL="139700" marR="50800" indent="0">
              <a:spcBef>
                <a:spcPts val="600"/>
              </a:spcBef>
              <a:buSzPts val="1400"/>
              <a:buNone/>
            </a:pPr>
            <a:r>
              <a:rPr lang="en-US" sz="1100" u="sng" dirty="0">
                <a:solidFill>
                  <a:srgbClr val="00B0F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https://www.kaggle.com/datasets/mczielinski/bitcoin-historical-data</a:t>
            </a:r>
          </a:p>
          <a:p>
            <a:pPr marL="139700" marR="50800" indent="0">
              <a:spcBef>
                <a:spcPts val="600"/>
              </a:spcBef>
              <a:buSzPts val="1400"/>
              <a:buNone/>
            </a:pPr>
            <a:r>
              <a:rPr lang="en-US" sz="16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Link Notebook</a:t>
            </a:r>
          </a:p>
          <a:p>
            <a:pPr marL="139700" marR="508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100" u="sng" dirty="0">
                <a:solidFill>
                  <a:srgbClr val="00B0F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https://github.com/Syahmi33github/PortofolioSyahmi/blob/main/Bitcoin_Time_Series_Forecasting.ipynb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D6BB7C-D721-F331-A243-9F18159D0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403" y="1090984"/>
            <a:ext cx="1937790" cy="171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A9EC20A-9387-F8B0-2FCE-EB70561A1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404" y="2893581"/>
            <a:ext cx="3652681" cy="183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4BF658D-6C2F-0196-5DF5-1C42B6A24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883" y="1090984"/>
            <a:ext cx="1650202" cy="171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351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9"/>
          <p:cNvSpPr txBox="1">
            <a:spLocks noGrp="1"/>
          </p:cNvSpPr>
          <p:nvPr>
            <p:ph type="title"/>
          </p:nvPr>
        </p:nvSpPr>
        <p:spPr>
          <a:xfrm>
            <a:off x="720000" y="-760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endParaRPr dirty="0"/>
          </a:p>
        </p:txBody>
      </p:sp>
      <p:sp>
        <p:nvSpPr>
          <p:cNvPr id="801" name="Google Shape;801;p59"/>
          <p:cNvSpPr txBox="1">
            <a:spLocks noGrp="1"/>
          </p:cNvSpPr>
          <p:nvPr>
            <p:ph type="body" idx="1"/>
          </p:nvPr>
        </p:nvSpPr>
        <p:spPr>
          <a:xfrm>
            <a:off x="156986" y="636152"/>
            <a:ext cx="4415014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Credit Fraud with Imbalanced Datasets</a:t>
            </a:r>
          </a:p>
        </p:txBody>
      </p:sp>
      <p:sp>
        <p:nvSpPr>
          <p:cNvPr id="803" name="Google Shape;803;p59"/>
          <p:cNvSpPr/>
          <p:nvPr/>
        </p:nvSpPr>
        <p:spPr>
          <a:xfrm rot="-5400000" flipH="1">
            <a:off x="7306834" y="3780041"/>
            <a:ext cx="1920300" cy="1920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01;p59">
            <a:extLst>
              <a:ext uri="{FF2B5EF4-FFF2-40B4-BE49-F238E27FC236}">
                <a16:creationId xmlns:a16="http://schemas.microsoft.com/office/drawing/2014/main" id="{B2CBA07E-1F15-3191-A796-BDECD52F6023}"/>
              </a:ext>
            </a:extLst>
          </p:cNvPr>
          <p:cNvSpPr txBox="1">
            <a:spLocks/>
          </p:cNvSpPr>
          <p:nvPr/>
        </p:nvSpPr>
        <p:spPr>
          <a:xfrm>
            <a:off x="156986" y="946102"/>
            <a:ext cx="4455763" cy="225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marR="50800" indent="0">
              <a:lnSpc>
                <a:spcPct val="150000"/>
              </a:lnSpc>
              <a:buSzPts val="1400"/>
              <a:buFont typeface="Lato"/>
              <a:buNone/>
            </a:pPr>
            <a:r>
              <a:rPr lang="en-US" sz="17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Description</a:t>
            </a:r>
          </a:p>
          <a:p>
            <a:pPr marL="139700" marR="50800" indent="0" algn="just">
              <a:buSzPts val="1400"/>
              <a:buFont typeface="Lato"/>
              <a:buNone/>
            </a:pP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bertujuan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membuat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terbaik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mengklasifikasi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credit fraud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 yang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seimbang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Kumpulan data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berisi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transaksi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dilakukan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kartu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kredit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bulan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September 2013 oleh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pemegang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kartu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Eropa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Dataset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menyajikan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transaksi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terjadi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dua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dimana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kami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memiliki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492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penipuan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284.807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transaksi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Dataset sangat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seimbang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kelas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positif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penipuan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menyumbang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0,172%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transaksi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pPr marL="139700" marR="50800" indent="0" algn="just">
              <a:spcBef>
                <a:spcPts val="400"/>
              </a:spcBef>
              <a:buSzPts val="1400"/>
              <a:buFont typeface="Lato"/>
              <a:buNone/>
            </a:pP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Hanya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berisi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variabel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input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numerik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yang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merupakan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hasil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dari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transformasi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PCA. Karena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masalah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kerahasiaan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fitur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asli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dan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lebih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banyak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informasi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latar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belakang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tentang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data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tidak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disediakan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. </a:t>
            </a:r>
          </a:p>
          <a:p>
            <a:pPr marL="139700" marR="50800" indent="0" algn="just">
              <a:buSzPts val="1400"/>
              <a:buFont typeface="Lato"/>
              <a:buNone/>
            </a:pP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Fitur V1, V2, ... V28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adalah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komponen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utama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yang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diperoleh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dengan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PCA;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14C15F-FFC9-DB7A-7EF9-B28E01F9063D}"/>
              </a:ext>
            </a:extLst>
          </p:cNvPr>
          <p:cNvSpPr txBox="1"/>
          <p:nvPr/>
        </p:nvSpPr>
        <p:spPr>
          <a:xfrm>
            <a:off x="156986" y="3271884"/>
            <a:ext cx="44557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0" indent="-317500">
              <a:spcBef>
                <a:spcPts val="600"/>
              </a:spcBef>
              <a:buSzPts val="1400"/>
            </a:pPr>
            <a:r>
              <a:rPr lang="en-US" sz="14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US" sz="16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Data Source</a:t>
            </a:r>
          </a:p>
          <a:p>
            <a:pPr marL="139700" marR="50800" indent="0">
              <a:spcBef>
                <a:spcPts val="600"/>
              </a:spcBef>
              <a:buSzPts val="1400"/>
              <a:buNone/>
            </a:pPr>
            <a:r>
              <a:rPr lang="en-US" sz="1100" u="sng" dirty="0">
                <a:solidFill>
                  <a:srgbClr val="00B0F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https://www.kaggle.com/datasets/mlg-ulb/creditcardfraud</a:t>
            </a:r>
          </a:p>
          <a:p>
            <a:pPr marL="139700" marR="50800" indent="0">
              <a:spcBef>
                <a:spcPts val="600"/>
              </a:spcBef>
              <a:buSzPts val="1400"/>
              <a:buNone/>
            </a:pPr>
            <a:r>
              <a:rPr lang="en-US" sz="16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Link Notebook</a:t>
            </a:r>
          </a:p>
          <a:p>
            <a:pPr marL="139700" marR="508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100" u="sng">
                <a:solidFill>
                  <a:srgbClr val="00B0F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https://github.com/Syahmi33github/PortofolioSyahmi/blob/main/Credit_Fraud_with_Imbalanced_Datasets.ipynb</a:t>
            </a:r>
            <a:endParaRPr lang="en-US" sz="1100" u="sng" dirty="0">
              <a:solidFill>
                <a:srgbClr val="00B0F0"/>
              </a:solidFill>
              <a:uFill>
                <a:noFill/>
              </a:u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0392036-AEA9-4C8A-819B-B9A0B0C00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606" y="836622"/>
            <a:ext cx="2000150" cy="171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3687FDF-9663-7EB6-9A76-3FDF58DA1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473" y="836622"/>
            <a:ext cx="2195768" cy="171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F38C81D-AAFE-1134-6A9E-8D5180071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473" y="2665067"/>
            <a:ext cx="4270283" cy="124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18741-4463-39E4-E986-9DB53E17EA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512" y="4018332"/>
            <a:ext cx="2340244" cy="100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57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9"/>
          <p:cNvSpPr txBox="1">
            <a:spLocks noGrp="1"/>
          </p:cNvSpPr>
          <p:nvPr>
            <p:ph type="title"/>
          </p:nvPr>
        </p:nvSpPr>
        <p:spPr>
          <a:xfrm>
            <a:off x="720000" y="-760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endParaRPr dirty="0"/>
          </a:p>
        </p:txBody>
      </p:sp>
      <p:sp>
        <p:nvSpPr>
          <p:cNvPr id="801" name="Google Shape;801;p59"/>
          <p:cNvSpPr txBox="1">
            <a:spLocks noGrp="1"/>
          </p:cNvSpPr>
          <p:nvPr>
            <p:ph type="body" idx="1"/>
          </p:nvPr>
        </p:nvSpPr>
        <p:spPr>
          <a:xfrm>
            <a:off x="156986" y="636152"/>
            <a:ext cx="4415014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Customer-Personality Segmentation</a:t>
            </a:r>
          </a:p>
        </p:txBody>
      </p:sp>
      <p:sp>
        <p:nvSpPr>
          <p:cNvPr id="803" name="Google Shape;803;p59"/>
          <p:cNvSpPr/>
          <p:nvPr/>
        </p:nvSpPr>
        <p:spPr>
          <a:xfrm rot="-5400000" flipH="1">
            <a:off x="7306834" y="3780041"/>
            <a:ext cx="1920300" cy="1920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01;p59">
            <a:extLst>
              <a:ext uri="{FF2B5EF4-FFF2-40B4-BE49-F238E27FC236}">
                <a16:creationId xmlns:a16="http://schemas.microsoft.com/office/drawing/2014/main" id="{B2CBA07E-1F15-3191-A796-BDECD52F6023}"/>
              </a:ext>
            </a:extLst>
          </p:cNvPr>
          <p:cNvSpPr txBox="1">
            <a:spLocks/>
          </p:cNvSpPr>
          <p:nvPr/>
        </p:nvSpPr>
        <p:spPr>
          <a:xfrm>
            <a:off x="156986" y="946102"/>
            <a:ext cx="4455763" cy="225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marR="50800" indent="0">
              <a:lnSpc>
                <a:spcPct val="150000"/>
              </a:lnSpc>
              <a:buSzPts val="1400"/>
              <a:buFont typeface="Lato"/>
              <a:buNone/>
            </a:pPr>
            <a:r>
              <a:rPr lang="en-US" sz="17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Description</a:t>
            </a:r>
          </a:p>
          <a:p>
            <a:pPr marL="139700" marR="50800" indent="0" algn="just">
              <a:buSzPts val="1400"/>
              <a:buFont typeface="Lato"/>
              <a:buNone/>
            </a:pP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Analisis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Kepribadian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analisis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terperinci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tentang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ideal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perusahaan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membantu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bisnis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memahami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pelanggannya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mempermudah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mereka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memodifikasi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produk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kebutuhan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perilaku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dan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perhatian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khusus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berbagai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jenis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39700" marR="50800" indent="0" algn="just">
              <a:spcBef>
                <a:spcPts val="400"/>
              </a:spcBef>
              <a:buSzPts val="1400"/>
              <a:buFont typeface="Lato"/>
              <a:buNone/>
            </a:pP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Analisis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kepribadian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membantu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bisnis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memodifikasi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produknya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berdasarkan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target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pelanggannya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berbagai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jenis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Misalnya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daripada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menghabiskan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uang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memasarkan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produk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baru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database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perusahaan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perusahaan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menganalisis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mana yang paling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mungkin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membeli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produk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kemudian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memasarkan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produk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hanya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tertentu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tersebut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05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14C15F-FFC9-DB7A-7EF9-B28E01F9063D}"/>
              </a:ext>
            </a:extLst>
          </p:cNvPr>
          <p:cNvSpPr txBox="1"/>
          <p:nvPr/>
        </p:nvSpPr>
        <p:spPr>
          <a:xfrm>
            <a:off x="156986" y="3451040"/>
            <a:ext cx="4455763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0" indent="-317500">
              <a:spcBef>
                <a:spcPts val="600"/>
              </a:spcBef>
              <a:buSzPts val="1400"/>
            </a:pPr>
            <a:r>
              <a:rPr lang="en-US" sz="14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US" sz="16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Data Source</a:t>
            </a:r>
          </a:p>
          <a:p>
            <a:pPr marL="139700" marR="50800" indent="0">
              <a:spcBef>
                <a:spcPts val="600"/>
              </a:spcBef>
              <a:buSzPts val="1400"/>
              <a:buNone/>
            </a:pPr>
            <a:r>
              <a:rPr lang="en-US" sz="1100" u="sng" dirty="0">
                <a:solidFill>
                  <a:srgbClr val="00B0F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https://www.kaggle.com/datasets/imakash3011/customer-personality-analysis</a:t>
            </a:r>
          </a:p>
          <a:p>
            <a:pPr marL="139700" marR="50800" indent="0">
              <a:spcBef>
                <a:spcPts val="600"/>
              </a:spcBef>
              <a:buSzPts val="1400"/>
              <a:buNone/>
            </a:pPr>
            <a:r>
              <a:rPr lang="en-US" sz="16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Link Notebook</a:t>
            </a:r>
          </a:p>
          <a:p>
            <a:pPr marL="139700" marR="508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100" u="sng" dirty="0">
                <a:solidFill>
                  <a:srgbClr val="00B0F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https://github.com/Syahmi33github/PortofolioSyahmi/blob/main/Customer_Segmentation_Clustering.ipynb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9A58B0-BD4E-FDB6-00A0-51F7D0CD9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41" y="3054998"/>
            <a:ext cx="2146515" cy="20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1DD7B02-5953-3C9E-4154-919732333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069" y="922502"/>
            <a:ext cx="3087687" cy="20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DBECE83-2604-0852-087A-26AC6BA96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861" y="3053067"/>
            <a:ext cx="2052139" cy="20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893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9"/>
          <p:cNvSpPr txBox="1">
            <a:spLocks noGrp="1"/>
          </p:cNvSpPr>
          <p:nvPr>
            <p:ph type="title"/>
          </p:nvPr>
        </p:nvSpPr>
        <p:spPr>
          <a:xfrm>
            <a:off x="720000" y="-760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endParaRPr dirty="0"/>
          </a:p>
        </p:txBody>
      </p:sp>
      <p:sp>
        <p:nvSpPr>
          <p:cNvPr id="801" name="Google Shape;801;p59"/>
          <p:cNvSpPr txBox="1">
            <a:spLocks noGrp="1"/>
          </p:cNvSpPr>
          <p:nvPr>
            <p:ph type="body" idx="1"/>
          </p:nvPr>
        </p:nvSpPr>
        <p:spPr>
          <a:xfrm>
            <a:off x="156986" y="636152"/>
            <a:ext cx="4415014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Data Science Salaries (EDA)</a:t>
            </a:r>
          </a:p>
        </p:txBody>
      </p:sp>
      <p:sp>
        <p:nvSpPr>
          <p:cNvPr id="803" name="Google Shape;803;p59"/>
          <p:cNvSpPr/>
          <p:nvPr/>
        </p:nvSpPr>
        <p:spPr>
          <a:xfrm rot="-5400000" flipH="1">
            <a:off x="7306834" y="3780041"/>
            <a:ext cx="1920300" cy="1920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01;p59">
            <a:extLst>
              <a:ext uri="{FF2B5EF4-FFF2-40B4-BE49-F238E27FC236}">
                <a16:creationId xmlns:a16="http://schemas.microsoft.com/office/drawing/2014/main" id="{B2CBA07E-1F15-3191-A796-BDECD52F6023}"/>
              </a:ext>
            </a:extLst>
          </p:cNvPr>
          <p:cNvSpPr txBox="1">
            <a:spLocks/>
          </p:cNvSpPr>
          <p:nvPr/>
        </p:nvSpPr>
        <p:spPr>
          <a:xfrm>
            <a:off x="156986" y="946102"/>
            <a:ext cx="4455763" cy="225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marR="50800" indent="0">
              <a:lnSpc>
                <a:spcPct val="150000"/>
              </a:lnSpc>
              <a:buSzPts val="1400"/>
              <a:buFont typeface="Lato"/>
              <a:buNone/>
            </a:pPr>
            <a:r>
              <a:rPr lang="en-US" sz="1700" dirty="0">
                <a:solidFill>
                  <a:schemeClr val="tx1"/>
                </a:solidFill>
                <a:uFill>
                  <a:noFill/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Description</a:t>
            </a:r>
          </a:p>
          <a:p>
            <a:pPr marL="139700" marR="50800" indent="0" algn="just">
              <a:buSzPts val="1400"/>
              <a:buFont typeface="Lato"/>
              <a:buNone/>
            </a:pP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Tujuan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analisis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menguji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berbagai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faktor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keterkaitannya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kompleks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tujuan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memprediksi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hasil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gaji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tepat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Studi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berusaha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memberikan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wawasan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tak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ternilai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tentang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lintasan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gaji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saat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bidang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ilmu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data,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sekaligus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meletakkan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dasar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kuat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eksplorasi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masa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depan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tentang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dampak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faktor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penentu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utama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seperti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tingkat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pengalaman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jenis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pekerjaan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ukuran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perusahaan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dan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lokasi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geografis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struktur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upah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profesi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berkembang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pesat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14C15F-FFC9-DB7A-7EF9-B28E01F9063D}"/>
              </a:ext>
            </a:extLst>
          </p:cNvPr>
          <p:cNvSpPr txBox="1"/>
          <p:nvPr/>
        </p:nvSpPr>
        <p:spPr>
          <a:xfrm>
            <a:off x="156986" y="3247475"/>
            <a:ext cx="4455763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0" indent="-317500">
              <a:spcBef>
                <a:spcPts val="600"/>
              </a:spcBef>
              <a:buSzPts val="1400"/>
            </a:pPr>
            <a:r>
              <a:rPr lang="en-US" sz="14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US" sz="16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Data Source</a:t>
            </a:r>
          </a:p>
          <a:p>
            <a:pPr marL="139700" marR="50800" indent="0">
              <a:spcBef>
                <a:spcPts val="600"/>
              </a:spcBef>
              <a:buSzPts val="1400"/>
              <a:buNone/>
            </a:pPr>
            <a:r>
              <a:rPr lang="en-US" sz="1100" u="sng" dirty="0">
                <a:solidFill>
                  <a:srgbClr val="00B0F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https://www.kaggle.com/datasets/arnabchaki/data-science-salaries-2023</a:t>
            </a:r>
          </a:p>
          <a:p>
            <a:pPr marL="139700" marR="50800" indent="0">
              <a:spcBef>
                <a:spcPts val="600"/>
              </a:spcBef>
              <a:buSzPts val="1400"/>
              <a:buNone/>
            </a:pPr>
            <a:r>
              <a:rPr lang="en-US" sz="16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Link Notebook</a:t>
            </a:r>
          </a:p>
          <a:p>
            <a:pPr marL="139700" marR="508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100" u="sng" dirty="0">
                <a:solidFill>
                  <a:srgbClr val="00B0F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https://github.com/Syahmi33github/PortofolioSyahmi/blob/main/Data_Science_Salaries_2023.ipynb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AA75DE-CD6D-1303-F2AD-B0A5A1DA7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155" y="922502"/>
            <a:ext cx="3383358" cy="225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369241-66F2-12DB-7E80-D198BA355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734" y="3247475"/>
            <a:ext cx="2457779" cy="164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58970EF-15CF-4AF6-B8A6-45308986F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761" y="3247475"/>
            <a:ext cx="1953965" cy="164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191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9"/>
          <p:cNvSpPr txBox="1">
            <a:spLocks noGrp="1"/>
          </p:cNvSpPr>
          <p:nvPr>
            <p:ph type="title"/>
          </p:nvPr>
        </p:nvSpPr>
        <p:spPr>
          <a:xfrm>
            <a:off x="720000" y="-760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endParaRPr dirty="0"/>
          </a:p>
        </p:txBody>
      </p:sp>
      <p:sp>
        <p:nvSpPr>
          <p:cNvPr id="801" name="Google Shape;801;p59"/>
          <p:cNvSpPr txBox="1">
            <a:spLocks noGrp="1"/>
          </p:cNvSpPr>
          <p:nvPr>
            <p:ph type="body" idx="1"/>
          </p:nvPr>
        </p:nvSpPr>
        <p:spPr>
          <a:xfrm>
            <a:off x="156986" y="636152"/>
            <a:ext cx="4415014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House Price Prediction</a:t>
            </a:r>
          </a:p>
        </p:txBody>
      </p:sp>
      <p:sp>
        <p:nvSpPr>
          <p:cNvPr id="803" name="Google Shape;803;p59"/>
          <p:cNvSpPr/>
          <p:nvPr/>
        </p:nvSpPr>
        <p:spPr>
          <a:xfrm rot="-5400000" flipH="1">
            <a:off x="7306834" y="3780041"/>
            <a:ext cx="1920300" cy="1920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01;p59">
            <a:extLst>
              <a:ext uri="{FF2B5EF4-FFF2-40B4-BE49-F238E27FC236}">
                <a16:creationId xmlns:a16="http://schemas.microsoft.com/office/drawing/2014/main" id="{B2CBA07E-1F15-3191-A796-BDECD52F6023}"/>
              </a:ext>
            </a:extLst>
          </p:cNvPr>
          <p:cNvSpPr txBox="1">
            <a:spLocks/>
          </p:cNvSpPr>
          <p:nvPr/>
        </p:nvSpPr>
        <p:spPr>
          <a:xfrm>
            <a:off x="156986" y="946102"/>
            <a:ext cx="4455763" cy="225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marR="50800" indent="0">
              <a:lnSpc>
                <a:spcPct val="150000"/>
              </a:lnSpc>
              <a:buSzPts val="1400"/>
              <a:buFont typeface="Lato"/>
              <a:buNone/>
            </a:pPr>
            <a:r>
              <a:rPr lang="en-US" sz="1700" dirty="0">
                <a:solidFill>
                  <a:schemeClr val="tx1"/>
                </a:solidFill>
                <a:uFill>
                  <a:noFill/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Description</a:t>
            </a:r>
          </a:p>
          <a:p>
            <a:pPr marL="139700" marR="50800" indent="0" algn="just">
              <a:buSzPts val="1400"/>
              <a:buFont typeface="Lato"/>
              <a:buNone/>
            </a:pP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Proyek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"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Prediksi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Harga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Rumah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bertujuan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mengembangkan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membandingkan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kinerja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tiga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 machine learning yang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berbeda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meramalkan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harga-harga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perumahan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Model-model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tersebut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yaitu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Regresi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Linier,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Mesin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Vector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Pendukung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(SVM), dan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Hutan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Acak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(Random Forest),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dilatih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dataset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komprehensif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berisi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berbagai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fitur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mempengaruhi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harga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rumah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Melalui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proyek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kami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bertujuan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menilai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kemampuan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prediksi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masing-masing model dan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menentukan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pendekatan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paling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akurat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memperkirakan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harga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rumah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berdasarkan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 yang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diberikan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14C15F-FFC9-DB7A-7EF9-B28E01F9063D}"/>
              </a:ext>
            </a:extLst>
          </p:cNvPr>
          <p:cNvSpPr txBox="1"/>
          <p:nvPr/>
        </p:nvSpPr>
        <p:spPr>
          <a:xfrm>
            <a:off x="156986" y="3247475"/>
            <a:ext cx="4455763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0" indent="-317500">
              <a:spcBef>
                <a:spcPts val="600"/>
              </a:spcBef>
              <a:buSzPts val="1400"/>
            </a:pPr>
            <a:r>
              <a:rPr lang="en-US" sz="14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US" sz="16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Data Source</a:t>
            </a:r>
          </a:p>
          <a:p>
            <a:pPr marL="139700" marR="50800" indent="0">
              <a:spcBef>
                <a:spcPts val="600"/>
              </a:spcBef>
              <a:buSzPts val="1400"/>
              <a:buNone/>
            </a:pPr>
            <a:r>
              <a:rPr lang="en-US" sz="1100" u="sng" dirty="0">
                <a:solidFill>
                  <a:srgbClr val="00B0F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https://www.kaggle.com/datasets/vikrishnan/boston-house-prices</a:t>
            </a:r>
          </a:p>
          <a:p>
            <a:pPr marL="139700" marR="50800" indent="0">
              <a:spcBef>
                <a:spcPts val="600"/>
              </a:spcBef>
              <a:buSzPts val="1400"/>
              <a:buNone/>
            </a:pPr>
            <a:r>
              <a:rPr lang="en-US" sz="16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Link Notebook</a:t>
            </a:r>
          </a:p>
          <a:p>
            <a:pPr marL="139700" marR="508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100" u="sng" dirty="0">
                <a:solidFill>
                  <a:srgbClr val="00B0F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https://github.com/Syahmi33github/PortofolioSyahmi/blob/main/House_Price.ipynb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3C458-46BA-AAB1-58D4-07FCEC96E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374" y="3305298"/>
            <a:ext cx="2206761" cy="8844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9949378-F44E-F865-4BB9-9ECEFCA39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001" y="1067531"/>
            <a:ext cx="2177511" cy="193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8DD5EDC-380B-7617-BF6D-6CEABF1BB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52460"/>
            <a:ext cx="2177512" cy="196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801;p59">
            <a:extLst>
              <a:ext uri="{FF2B5EF4-FFF2-40B4-BE49-F238E27FC236}">
                <a16:creationId xmlns:a16="http://schemas.microsoft.com/office/drawing/2014/main" id="{75316908-DCC8-013E-CA83-107C755CF671}"/>
              </a:ext>
            </a:extLst>
          </p:cNvPr>
          <p:cNvSpPr txBox="1">
            <a:spLocks/>
          </p:cNvSpPr>
          <p:nvPr/>
        </p:nvSpPr>
        <p:spPr>
          <a:xfrm>
            <a:off x="4733221" y="649133"/>
            <a:ext cx="1833875" cy="37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marR="50800" indent="0">
              <a:buSzPts val="1400"/>
              <a:buFont typeface="Lato"/>
              <a:buNone/>
            </a:pPr>
            <a:r>
              <a:rPr lang="en-US" sz="1400" b="1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Linier Regression</a:t>
            </a:r>
          </a:p>
        </p:txBody>
      </p:sp>
      <p:sp>
        <p:nvSpPr>
          <p:cNvPr id="7" name="Google Shape;801;p59">
            <a:extLst>
              <a:ext uri="{FF2B5EF4-FFF2-40B4-BE49-F238E27FC236}">
                <a16:creationId xmlns:a16="http://schemas.microsoft.com/office/drawing/2014/main" id="{42897F12-AC14-F82C-BA74-F801F5624E49}"/>
              </a:ext>
            </a:extLst>
          </p:cNvPr>
          <p:cNvSpPr txBox="1">
            <a:spLocks/>
          </p:cNvSpPr>
          <p:nvPr/>
        </p:nvSpPr>
        <p:spPr>
          <a:xfrm>
            <a:off x="6992818" y="663497"/>
            <a:ext cx="1833875" cy="37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marR="50800" indent="0">
              <a:buSzPts val="1400"/>
              <a:buFont typeface="Lato"/>
              <a:buNone/>
            </a:pPr>
            <a:r>
              <a:rPr lang="en-US" sz="1400" b="1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Random Forest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B2FCA3A-6229-A440-49FB-4CC45C0BD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3305298"/>
            <a:ext cx="2177511" cy="162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801;p59">
            <a:extLst>
              <a:ext uri="{FF2B5EF4-FFF2-40B4-BE49-F238E27FC236}">
                <a16:creationId xmlns:a16="http://schemas.microsoft.com/office/drawing/2014/main" id="{F2373517-4B74-1425-08F8-5C3DE2253AB0}"/>
              </a:ext>
            </a:extLst>
          </p:cNvPr>
          <p:cNvSpPr txBox="1">
            <a:spLocks/>
          </p:cNvSpPr>
          <p:nvPr/>
        </p:nvSpPr>
        <p:spPr>
          <a:xfrm>
            <a:off x="4733222" y="2952670"/>
            <a:ext cx="1833875" cy="37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marR="50800" indent="0" algn="ctr">
              <a:buSzPts val="1400"/>
              <a:buFont typeface="Lato"/>
              <a:buNone/>
            </a:pPr>
            <a:r>
              <a:rPr lang="en-US" sz="1400" b="1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2225031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9"/>
          <p:cNvSpPr txBox="1">
            <a:spLocks noGrp="1"/>
          </p:cNvSpPr>
          <p:nvPr>
            <p:ph type="title"/>
          </p:nvPr>
        </p:nvSpPr>
        <p:spPr>
          <a:xfrm>
            <a:off x="720000" y="-760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endParaRPr dirty="0"/>
          </a:p>
        </p:txBody>
      </p:sp>
      <p:sp>
        <p:nvSpPr>
          <p:cNvPr id="801" name="Google Shape;801;p59"/>
          <p:cNvSpPr txBox="1">
            <a:spLocks noGrp="1"/>
          </p:cNvSpPr>
          <p:nvPr>
            <p:ph type="body" idx="1"/>
          </p:nvPr>
        </p:nvSpPr>
        <p:spPr>
          <a:xfrm>
            <a:off x="156986" y="636152"/>
            <a:ext cx="4415014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Lung &amp; Colon Cancer Classification</a:t>
            </a:r>
          </a:p>
        </p:txBody>
      </p:sp>
      <p:sp>
        <p:nvSpPr>
          <p:cNvPr id="803" name="Google Shape;803;p59"/>
          <p:cNvSpPr/>
          <p:nvPr/>
        </p:nvSpPr>
        <p:spPr>
          <a:xfrm rot="-5400000" flipH="1">
            <a:off x="7306834" y="3780041"/>
            <a:ext cx="1920300" cy="1920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01;p59">
            <a:extLst>
              <a:ext uri="{FF2B5EF4-FFF2-40B4-BE49-F238E27FC236}">
                <a16:creationId xmlns:a16="http://schemas.microsoft.com/office/drawing/2014/main" id="{B2CBA07E-1F15-3191-A796-BDECD52F6023}"/>
              </a:ext>
            </a:extLst>
          </p:cNvPr>
          <p:cNvSpPr txBox="1">
            <a:spLocks/>
          </p:cNvSpPr>
          <p:nvPr/>
        </p:nvSpPr>
        <p:spPr>
          <a:xfrm>
            <a:off x="156986" y="946102"/>
            <a:ext cx="4455763" cy="225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marR="50800" indent="0">
              <a:lnSpc>
                <a:spcPct val="150000"/>
              </a:lnSpc>
              <a:buSzPts val="1400"/>
              <a:buFont typeface="Lato"/>
              <a:buNone/>
            </a:pPr>
            <a:r>
              <a:rPr lang="en-US" sz="1700" dirty="0">
                <a:solidFill>
                  <a:schemeClr val="tx1"/>
                </a:solidFill>
                <a:uFill>
                  <a:noFill/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Description</a:t>
            </a:r>
          </a:p>
          <a:p>
            <a:pPr marL="139700" marR="50800" indent="0" algn="just">
              <a:buSzPts val="1400"/>
              <a:buNone/>
            </a:pP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Proyek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bertujuan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mengembangkan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klasifikasi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kanker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paru-paru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kolon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 deep learning,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terutama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Convolutional Neural Network (CNN),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ResNet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dan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EfficientNet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Dataset yang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berisi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citra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medis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seperti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gambar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X-ray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paru-paru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gambar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kolon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dikumpulkan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dan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melatih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model-model CNN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tersebut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model-model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tersebut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proyek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bertujuan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mengklasifikasikan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gambar-gambar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medis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kanker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paru-paru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positif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negatif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serta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kanker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kolon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positif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negatif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diharapkan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membantu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deteksi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dini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kanker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paru-paru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kolon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sehingga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memungkinkan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penanganan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pengobatan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efektif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14C15F-FFC9-DB7A-7EF9-B28E01F9063D}"/>
              </a:ext>
            </a:extLst>
          </p:cNvPr>
          <p:cNvSpPr txBox="1"/>
          <p:nvPr/>
        </p:nvSpPr>
        <p:spPr>
          <a:xfrm>
            <a:off x="156986" y="3247475"/>
            <a:ext cx="4455763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0" indent="-317500">
              <a:spcBef>
                <a:spcPts val="600"/>
              </a:spcBef>
              <a:buSzPts val="1400"/>
            </a:pPr>
            <a:r>
              <a:rPr lang="en-US" sz="14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US" sz="16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Data Source</a:t>
            </a:r>
          </a:p>
          <a:p>
            <a:pPr marL="139700" marR="50800" indent="0">
              <a:spcBef>
                <a:spcPts val="600"/>
              </a:spcBef>
              <a:buSzPts val="1400"/>
              <a:buNone/>
            </a:pPr>
            <a:r>
              <a:rPr lang="en-US" sz="1100" u="sng" dirty="0">
                <a:solidFill>
                  <a:srgbClr val="00B0F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https://www.kaggle.com/datasets/andrewmvd/lung-and-colon-cancer-histopathological-images</a:t>
            </a:r>
          </a:p>
          <a:p>
            <a:pPr marL="139700" marR="50800" indent="0">
              <a:spcBef>
                <a:spcPts val="600"/>
              </a:spcBef>
              <a:buSzPts val="1400"/>
              <a:buNone/>
            </a:pPr>
            <a:r>
              <a:rPr lang="en-US" sz="16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Link Notebook</a:t>
            </a:r>
          </a:p>
          <a:p>
            <a:pPr marL="139700" marR="508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100" u="sng" dirty="0">
                <a:solidFill>
                  <a:srgbClr val="00B0F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https://github.com/Syahmi33github/PortofolioSyahmi/blob/main/Lung_%26_Colon_Cancer_Classification.ipynb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611185D-7A96-934C-4BFE-4A2359CC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883" y="3235669"/>
            <a:ext cx="1823047" cy="114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EF4DD7-DE1F-EAF2-7424-E88C6693D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690" y="1363459"/>
            <a:ext cx="2316996" cy="3014435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4B33710-35A7-4D9F-CDBA-8DAA7CC6B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008" y="1363459"/>
            <a:ext cx="1823046" cy="179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470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9"/>
          <p:cNvSpPr txBox="1">
            <a:spLocks noGrp="1"/>
          </p:cNvSpPr>
          <p:nvPr>
            <p:ph type="title"/>
          </p:nvPr>
        </p:nvSpPr>
        <p:spPr>
          <a:xfrm>
            <a:off x="720000" y="-760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endParaRPr dirty="0"/>
          </a:p>
        </p:txBody>
      </p:sp>
      <p:sp>
        <p:nvSpPr>
          <p:cNvPr id="801" name="Google Shape;801;p59"/>
          <p:cNvSpPr txBox="1">
            <a:spLocks noGrp="1"/>
          </p:cNvSpPr>
          <p:nvPr>
            <p:ph type="body" idx="1"/>
          </p:nvPr>
        </p:nvSpPr>
        <p:spPr>
          <a:xfrm>
            <a:off x="156986" y="636152"/>
            <a:ext cx="4415014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 err="1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SkimLit</a:t>
            </a:r>
            <a:r>
              <a:rPr lang="en-US" b="1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 NLP</a:t>
            </a:r>
          </a:p>
        </p:txBody>
      </p:sp>
      <p:sp>
        <p:nvSpPr>
          <p:cNvPr id="803" name="Google Shape;803;p59"/>
          <p:cNvSpPr/>
          <p:nvPr/>
        </p:nvSpPr>
        <p:spPr>
          <a:xfrm rot="-5400000" flipH="1">
            <a:off x="7306834" y="3780041"/>
            <a:ext cx="1920300" cy="1920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14C15F-FFC9-DB7A-7EF9-B28E01F9063D}"/>
              </a:ext>
            </a:extLst>
          </p:cNvPr>
          <p:cNvSpPr txBox="1"/>
          <p:nvPr/>
        </p:nvSpPr>
        <p:spPr>
          <a:xfrm>
            <a:off x="156986" y="3247475"/>
            <a:ext cx="44557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0" indent="-317500">
              <a:spcBef>
                <a:spcPts val="600"/>
              </a:spcBef>
              <a:buSzPts val="1400"/>
            </a:pPr>
            <a:r>
              <a:rPr lang="en-US" sz="14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US" sz="16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Data Source</a:t>
            </a:r>
          </a:p>
          <a:p>
            <a:pPr marL="139700" marR="50800" indent="0">
              <a:spcBef>
                <a:spcPts val="600"/>
              </a:spcBef>
              <a:buSzPts val="1400"/>
              <a:buNone/>
            </a:pPr>
            <a:r>
              <a:rPr lang="en-US" sz="1100" u="sng" dirty="0">
                <a:solidFill>
                  <a:srgbClr val="00B0F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https://github.com/Franck-Dernoncourt/pubmed-rct.git</a:t>
            </a:r>
          </a:p>
          <a:p>
            <a:pPr marL="139700" marR="50800" indent="0">
              <a:spcBef>
                <a:spcPts val="600"/>
              </a:spcBef>
              <a:buSzPts val="1400"/>
              <a:buNone/>
            </a:pPr>
            <a:r>
              <a:rPr lang="en-US" sz="1600" dirty="0">
                <a:solidFill>
                  <a:schemeClr val="tx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Link Notebook</a:t>
            </a:r>
          </a:p>
          <a:p>
            <a:pPr marL="139700" marR="508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100" u="sng" dirty="0">
                <a:solidFill>
                  <a:srgbClr val="00B0F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https://github.com/Syahmi33github/PortofolioSyahmi/blob/main/SkimLit_NLP%20(1).ipynb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FBC84AA-D899-3F20-59B2-F87184443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67" y="1129230"/>
            <a:ext cx="4111927" cy="209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3924019-7E10-1462-51ED-A27730498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927" y="888754"/>
            <a:ext cx="2178087" cy="229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7CDE21D-3963-ABC8-321B-FC869A16D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057" y="888755"/>
            <a:ext cx="2237207" cy="229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C6D348-525D-D63D-3B26-96B741840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9581" y="3315664"/>
            <a:ext cx="2857434" cy="11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17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 OF CONTENTS</a:t>
            </a:r>
            <a:endParaRPr dirty="0"/>
          </a:p>
        </p:txBody>
      </p:sp>
      <p:sp>
        <p:nvSpPr>
          <p:cNvPr id="654" name="Google Shape;654;p54"/>
          <p:cNvSpPr txBox="1"/>
          <p:nvPr/>
        </p:nvSpPr>
        <p:spPr>
          <a:xfrm>
            <a:off x="2669694" y="1519750"/>
            <a:ext cx="1902306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About Me</a:t>
            </a:r>
          </a:p>
        </p:txBody>
      </p:sp>
      <p:sp>
        <p:nvSpPr>
          <p:cNvPr id="656" name="Google Shape;656;p54"/>
          <p:cNvSpPr txBox="1"/>
          <p:nvPr/>
        </p:nvSpPr>
        <p:spPr>
          <a:xfrm>
            <a:off x="2669694" y="2292600"/>
            <a:ext cx="1902306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Skill</a:t>
            </a:r>
            <a:endParaRPr sz="18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658" name="Google Shape;658;p54"/>
          <p:cNvSpPr txBox="1"/>
          <p:nvPr/>
        </p:nvSpPr>
        <p:spPr>
          <a:xfrm>
            <a:off x="2669694" y="3058700"/>
            <a:ext cx="1902306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Experience</a:t>
            </a:r>
            <a:endParaRPr sz="18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660" name="Google Shape;660;p54"/>
          <p:cNvSpPr txBox="1"/>
          <p:nvPr/>
        </p:nvSpPr>
        <p:spPr>
          <a:xfrm>
            <a:off x="2669694" y="3824800"/>
            <a:ext cx="2026292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Certification</a:t>
            </a:r>
            <a:endParaRPr sz="18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662" name="Google Shape;662;p54"/>
          <p:cNvSpPr txBox="1"/>
          <p:nvPr/>
        </p:nvSpPr>
        <p:spPr>
          <a:xfrm>
            <a:off x="1775348" y="1519750"/>
            <a:ext cx="10974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00B0F0"/>
                </a:solidFill>
                <a:latin typeface="Lexend Exa"/>
                <a:ea typeface="Lexend Exa"/>
                <a:cs typeface="Lexend Exa"/>
                <a:sym typeface="Lexend Exa"/>
              </a:rPr>
              <a:t>03</a:t>
            </a:r>
            <a:endParaRPr sz="2300" dirty="0">
              <a:solidFill>
                <a:srgbClr val="00B0F0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663" name="Google Shape;663;p54"/>
          <p:cNvSpPr txBox="1"/>
          <p:nvPr/>
        </p:nvSpPr>
        <p:spPr>
          <a:xfrm>
            <a:off x="1775348" y="2292600"/>
            <a:ext cx="10974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00B0F0"/>
                </a:solidFill>
                <a:latin typeface="Lexend Exa"/>
                <a:sym typeface="Lexend Exa"/>
              </a:rPr>
              <a:t>04</a:t>
            </a:r>
            <a:endParaRPr sz="2300" dirty="0">
              <a:solidFill>
                <a:srgbClr val="00B0F0"/>
              </a:solidFill>
              <a:latin typeface="Lexend Exa"/>
              <a:sym typeface="Lexend Exa"/>
            </a:endParaRPr>
          </a:p>
        </p:txBody>
      </p:sp>
      <p:sp>
        <p:nvSpPr>
          <p:cNvPr id="664" name="Google Shape;664;p54"/>
          <p:cNvSpPr txBox="1"/>
          <p:nvPr/>
        </p:nvSpPr>
        <p:spPr>
          <a:xfrm>
            <a:off x="1775348" y="3058700"/>
            <a:ext cx="10974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300" dirty="0">
                <a:solidFill>
                  <a:srgbClr val="00B0F0"/>
                </a:solidFill>
                <a:latin typeface="Lexend Exa"/>
                <a:sym typeface="Lexend Exa"/>
              </a:rPr>
              <a:t>05</a:t>
            </a:r>
            <a:endParaRPr sz="2300" dirty="0">
              <a:solidFill>
                <a:srgbClr val="00B0F0"/>
              </a:solidFill>
              <a:latin typeface="Lexend Exa"/>
              <a:sym typeface="Lexend Exa"/>
            </a:endParaRPr>
          </a:p>
        </p:txBody>
      </p:sp>
      <p:sp>
        <p:nvSpPr>
          <p:cNvPr id="665" name="Google Shape;665;p54"/>
          <p:cNvSpPr txBox="1"/>
          <p:nvPr/>
        </p:nvSpPr>
        <p:spPr>
          <a:xfrm>
            <a:off x="1775348" y="3824800"/>
            <a:ext cx="10974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300" dirty="0">
                <a:solidFill>
                  <a:srgbClr val="00B0F0"/>
                </a:solidFill>
                <a:latin typeface="Lexend Exa"/>
                <a:sym typeface="Lexend Exa"/>
              </a:rPr>
              <a:t>09</a:t>
            </a:r>
            <a:endParaRPr sz="2300" dirty="0">
              <a:solidFill>
                <a:srgbClr val="00B0F0"/>
              </a:solidFill>
              <a:latin typeface="Lexend Exa"/>
              <a:sym typeface="Lexend Exa"/>
            </a:endParaRPr>
          </a:p>
        </p:txBody>
      </p:sp>
      <p:sp>
        <p:nvSpPr>
          <p:cNvPr id="666" name="Google Shape;666;p54"/>
          <p:cNvSpPr/>
          <p:nvPr/>
        </p:nvSpPr>
        <p:spPr>
          <a:xfrm>
            <a:off x="738975" y="1390125"/>
            <a:ext cx="619500" cy="619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54"/>
          <p:cNvSpPr/>
          <p:nvPr/>
        </p:nvSpPr>
        <p:spPr>
          <a:xfrm>
            <a:off x="738975" y="2163000"/>
            <a:ext cx="619500" cy="619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4"/>
          <p:cNvSpPr/>
          <p:nvPr/>
        </p:nvSpPr>
        <p:spPr>
          <a:xfrm>
            <a:off x="738975" y="2929100"/>
            <a:ext cx="619500" cy="619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54"/>
          <p:cNvSpPr/>
          <p:nvPr/>
        </p:nvSpPr>
        <p:spPr>
          <a:xfrm>
            <a:off x="738975" y="3695200"/>
            <a:ext cx="619500" cy="619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0" name="Google Shape;670;p54"/>
          <p:cNvCxnSpPr>
            <a:stCxn id="666" idx="6"/>
            <a:endCxn id="662" idx="1"/>
          </p:cNvCxnSpPr>
          <p:nvPr/>
        </p:nvCxnSpPr>
        <p:spPr>
          <a:xfrm>
            <a:off x="1358475" y="1699875"/>
            <a:ext cx="417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" name="Google Shape;671;p54"/>
          <p:cNvCxnSpPr>
            <a:stCxn id="667" idx="6"/>
            <a:endCxn id="663" idx="1"/>
          </p:cNvCxnSpPr>
          <p:nvPr/>
        </p:nvCxnSpPr>
        <p:spPr>
          <a:xfrm>
            <a:off x="1358475" y="2472750"/>
            <a:ext cx="417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54"/>
          <p:cNvCxnSpPr>
            <a:cxnSpLocks/>
            <a:stCxn id="668" idx="6"/>
            <a:endCxn id="664" idx="1"/>
          </p:cNvCxnSpPr>
          <p:nvPr/>
        </p:nvCxnSpPr>
        <p:spPr>
          <a:xfrm>
            <a:off x="1358475" y="3238850"/>
            <a:ext cx="417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54"/>
          <p:cNvCxnSpPr>
            <a:stCxn id="669" idx="6"/>
            <a:endCxn id="665" idx="1"/>
          </p:cNvCxnSpPr>
          <p:nvPr/>
        </p:nvCxnSpPr>
        <p:spPr>
          <a:xfrm>
            <a:off x="1358475" y="4004950"/>
            <a:ext cx="417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2" name="Google Shape;682;p54"/>
          <p:cNvGrpSpPr/>
          <p:nvPr/>
        </p:nvGrpSpPr>
        <p:grpSpPr>
          <a:xfrm>
            <a:off x="877345" y="3834418"/>
            <a:ext cx="342760" cy="341064"/>
            <a:chOff x="-41893475" y="3584850"/>
            <a:chExt cx="318225" cy="316650"/>
          </a:xfrm>
        </p:grpSpPr>
        <p:sp>
          <p:nvSpPr>
            <p:cNvPr id="683" name="Google Shape;683;p54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4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4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4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54"/>
          <p:cNvGrpSpPr/>
          <p:nvPr/>
        </p:nvGrpSpPr>
        <p:grpSpPr>
          <a:xfrm>
            <a:off x="901161" y="2318433"/>
            <a:ext cx="298975" cy="301964"/>
            <a:chOff x="-37804925" y="3953450"/>
            <a:chExt cx="315075" cy="318225"/>
          </a:xfrm>
        </p:grpSpPr>
        <p:sp>
          <p:nvSpPr>
            <p:cNvPr id="691" name="Google Shape;691;p54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4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4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660;p54">
            <a:extLst>
              <a:ext uri="{FF2B5EF4-FFF2-40B4-BE49-F238E27FC236}">
                <a16:creationId xmlns:a16="http://schemas.microsoft.com/office/drawing/2014/main" id="{850B8269-D05A-E9D8-5163-E1BA8BA2CCCA}"/>
              </a:ext>
            </a:extLst>
          </p:cNvPr>
          <p:cNvSpPr txBox="1"/>
          <p:nvPr/>
        </p:nvSpPr>
        <p:spPr>
          <a:xfrm>
            <a:off x="7013759" y="1519750"/>
            <a:ext cx="1823238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Project</a:t>
            </a:r>
            <a:endParaRPr sz="18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4" name="Google Shape;665;p54">
            <a:extLst>
              <a:ext uri="{FF2B5EF4-FFF2-40B4-BE49-F238E27FC236}">
                <a16:creationId xmlns:a16="http://schemas.microsoft.com/office/drawing/2014/main" id="{3C1D7813-C54D-A17C-C8F3-B5B16FFA5679}"/>
              </a:ext>
            </a:extLst>
          </p:cNvPr>
          <p:cNvSpPr txBox="1"/>
          <p:nvPr/>
        </p:nvSpPr>
        <p:spPr>
          <a:xfrm>
            <a:off x="5916359" y="1519750"/>
            <a:ext cx="10974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300" dirty="0">
                <a:solidFill>
                  <a:srgbClr val="00B0F0"/>
                </a:solidFill>
                <a:latin typeface="Lexend Exa"/>
                <a:sym typeface="Lexend Exa"/>
              </a:rPr>
              <a:t>11</a:t>
            </a:r>
            <a:endParaRPr sz="2300" dirty="0">
              <a:solidFill>
                <a:srgbClr val="00B0F0"/>
              </a:solidFill>
              <a:latin typeface="Lexend Exa"/>
              <a:sym typeface="Lexend Exa"/>
            </a:endParaRPr>
          </a:p>
        </p:txBody>
      </p:sp>
      <p:sp>
        <p:nvSpPr>
          <p:cNvPr id="5" name="Google Shape;669;p54">
            <a:extLst>
              <a:ext uri="{FF2B5EF4-FFF2-40B4-BE49-F238E27FC236}">
                <a16:creationId xmlns:a16="http://schemas.microsoft.com/office/drawing/2014/main" id="{5D5BE09B-B393-1A26-58F7-A6F7098B7060}"/>
              </a:ext>
            </a:extLst>
          </p:cNvPr>
          <p:cNvSpPr/>
          <p:nvPr/>
        </p:nvSpPr>
        <p:spPr>
          <a:xfrm>
            <a:off x="4879986" y="1390150"/>
            <a:ext cx="619500" cy="619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Google Shape;673;p54">
            <a:extLst>
              <a:ext uri="{FF2B5EF4-FFF2-40B4-BE49-F238E27FC236}">
                <a16:creationId xmlns:a16="http://schemas.microsoft.com/office/drawing/2014/main" id="{D3FE501C-ED7E-8718-B533-AA18FF1ACC6C}"/>
              </a:ext>
            </a:extLst>
          </p:cNvPr>
          <p:cNvCxnSpPr>
            <a:stCxn id="5" idx="6"/>
            <a:endCxn id="4" idx="1"/>
          </p:cNvCxnSpPr>
          <p:nvPr/>
        </p:nvCxnSpPr>
        <p:spPr>
          <a:xfrm>
            <a:off x="5499486" y="1699900"/>
            <a:ext cx="417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6216;p72">
            <a:extLst>
              <a:ext uri="{FF2B5EF4-FFF2-40B4-BE49-F238E27FC236}">
                <a16:creationId xmlns:a16="http://schemas.microsoft.com/office/drawing/2014/main" id="{F2AB6275-CD4D-5A7E-8684-46BEDB843176}"/>
              </a:ext>
            </a:extLst>
          </p:cNvPr>
          <p:cNvGrpSpPr/>
          <p:nvPr/>
        </p:nvGrpSpPr>
        <p:grpSpPr>
          <a:xfrm>
            <a:off x="862133" y="1491876"/>
            <a:ext cx="368186" cy="364224"/>
            <a:chOff x="-64406125" y="3362225"/>
            <a:chExt cx="318225" cy="314800"/>
          </a:xfrm>
          <a:solidFill>
            <a:schemeClr val="accent2"/>
          </a:solidFill>
        </p:grpSpPr>
        <p:sp>
          <p:nvSpPr>
            <p:cNvPr id="10" name="Google Shape;6217;p72">
              <a:extLst>
                <a:ext uri="{FF2B5EF4-FFF2-40B4-BE49-F238E27FC236}">
                  <a16:creationId xmlns:a16="http://schemas.microsoft.com/office/drawing/2014/main" id="{158F9FD3-0707-07C9-29EB-A583D7460D91}"/>
                </a:ext>
              </a:extLst>
            </p:cNvPr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1" name="Google Shape;6218;p72">
              <a:extLst>
                <a:ext uri="{FF2B5EF4-FFF2-40B4-BE49-F238E27FC236}">
                  <a16:creationId xmlns:a16="http://schemas.microsoft.com/office/drawing/2014/main" id="{772A0B71-9DD7-4592-0BD6-9ED4106E56D7}"/>
                </a:ext>
              </a:extLst>
            </p:cNvPr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6" name="Google Shape;6178;p72">
            <a:extLst>
              <a:ext uri="{FF2B5EF4-FFF2-40B4-BE49-F238E27FC236}">
                <a16:creationId xmlns:a16="http://schemas.microsoft.com/office/drawing/2014/main" id="{94A2D1CA-69AF-F14A-D1EC-2650D2645F30}"/>
              </a:ext>
            </a:extLst>
          </p:cNvPr>
          <p:cNvSpPr/>
          <p:nvPr/>
        </p:nvSpPr>
        <p:spPr>
          <a:xfrm>
            <a:off x="5008332" y="1544180"/>
            <a:ext cx="366335" cy="2861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6430;p72">
            <a:extLst>
              <a:ext uri="{FF2B5EF4-FFF2-40B4-BE49-F238E27FC236}">
                <a16:creationId xmlns:a16="http://schemas.microsoft.com/office/drawing/2014/main" id="{232A1856-FFDC-A257-F223-4F2A7000E729}"/>
              </a:ext>
            </a:extLst>
          </p:cNvPr>
          <p:cNvGrpSpPr/>
          <p:nvPr/>
        </p:nvGrpSpPr>
        <p:grpSpPr>
          <a:xfrm>
            <a:off x="874144" y="3026166"/>
            <a:ext cx="349163" cy="349133"/>
            <a:chOff x="4628325" y="3599825"/>
            <a:chExt cx="295400" cy="295375"/>
          </a:xfrm>
          <a:solidFill>
            <a:schemeClr val="accent2"/>
          </a:solidFill>
        </p:grpSpPr>
        <p:sp>
          <p:nvSpPr>
            <p:cNvPr id="21" name="Google Shape;6431;p72">
              <a:extLst>
                <a:ext uri="{FF2B5EF4-FFF2-40B4-BE49-F238E27FC236}">
                  <a16:creationId xmlns:a16="http://schemas.microsoft.com/office/drawing/2014/main" id="{8504C59E-43EB-123F-A082-44FBAA3ED149}"/>
                </a:ext>
              </a:extLst>
            </p:cNvPr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32;p72">
              <a:extLst>
                <a:ext uri="{FF2B5EF4-FFF2-40B4-BE49-F238E27FC236}">
                  <a16:creationId xmlns:a16="http://schemas.microsoft.com/office/drawing/2014/main" id="{17921E05-1300-8405-6979-43C6F887787F}"/>
                </a:ext>
              </a:extLst>
            </p:cNvPr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33;p72">
              <a:extLst>
                <a:ext uri="{FF2B5EF4-FFF2-40B4-BE49-F238E27FC236}">
                  <a16:creationId xmlns:a16="http://schemas.microsoft.com/office/drawing/2014/main" id="{74EDC638-BF89-4F0A-B2E0-0CA3F3A5D42C}"/>
                </a:ext>
              </a:extLst>
            </p:cNvPr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34;p72">
              <a:extLst>
                <a:ext uri="{FF2B5EF4-FFF2-40B4-BE49-F238E27FC236}">
                  <a16:creationId xmlns:a16="http://schemas.microsoft.com/office/drawing/2014/main" id="{4F5DCB4C-0B40-4F36-3A81-43B370EC0D11}"/>
                </a:ext>
              </a:extLst>
            </p:cNvPr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35;p72">
              <a:extLst>
                <a:ext uri="{FF2B5EF4-FFF2-40B4-BE49-F238E27FC236}">
                  <a16:creationId xmlns:a16="http://schemas.microsoft.com/office/drawing/2014/main" id="{52876059-3601-CB0B-A3CF-4B9EBCF31C2F}"/>
                </a:ext>
              </a:extLst>
            </p:cNvPr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36;p72">
              <a:extLst>
                <a:ext uri="{FF2B5EF4-FFF2-40B4-BE49-F238E27FC236}">
                  <a16:creationId xmlns:a16="http://schemas.microsoft.com/office/drawing/2014/main" id="{E440A5F3-F197-57E4-9C77-CC2D3B7998AF}"/>
                </a:ext>
              </a:extLst>
            </p:cNvPr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37;p72">
              <a:extLst>
                <a:ext uri="{FF2B5EF4-FFF2-40B4-BE49-F238E27FC236}">
                  <a16:creationId xmlns:a16="http://schemas.microsoft.com/office/drawing/2014/main" id="{436F2E86-FC55-D186-DF38-2C25367DB536}"/>
                </a:ext>
              </a:extLst>
            </p:cNvPr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438;p72">
              <a:extLst>
                <a:ext uri="{FF2B5EF4-FFF2-40B4-BE49-F238E27FC236}">
                  <a16:creationId xmlns:a16="http://schemas.microsoft.com/office/drawing/2014/main" id="{41D4547C-22C5-F486-152C-09258963CBAF}"/>
                </a:ext>
              </a:extLst>
            </p:cNvPr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439;p72">
              <a:extLst>
                <a:ext uri="{FF2B5EF4-FFF2-40B4-BE49-F238E27FC236}">
                  <a16:creationId xmlns:a16="http://schemas.microsoft.com/office/drawing/2014/main" id="{598A946F-A082-1031-12F1-2F4A1D3FD008}"/>
                </a:ext>
              </a:extLst>
            </p:cNvPr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440;p72">
              <a:extLst>
                <a:ext uri="{FF2B5EF4-FFF2-40B4-BE49-F238E27FC236}">
                  <a16:creationId xmlns:a16="http://schemas.microsoft.com/office/drawing/2014/main" id="{BAF79E98-A6B0-9EC7-4D75-987D15A610B0}"/>
                </a:ext>
              </a:extLst>
            </p:cNvPr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441;p72">
              <a:extLst>
                <a:ext uri="{FF2B5EF4-FFF2-40B4-BE49-F238E27FC236}">
                  <a16:creationId xmlns:a16="http://schemas.microsoft.com/office/drawing/2014/main" id="{EA663AF6-56C3-7873-B7CB-2D8845DF576F}"/>
                </a:ext>
              </a:extLst>
            </p:cNvPr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442;p72">
              <a:extLst>
                <a:ext uri="{FF2B5EF4-FFF2-40B4-BE49-F238E27FC236}">
                  <a16:creationId xmlns:a16="http://schemas.microsoft.com/office/drawing/2014/main" id="{E0CEEA57-78BA-E4DE-CEC8-C8F0915D0700}"/>
                </a:ext>
              </a:extLst>
            </p:cNvPr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79212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407E-8CAF-9582-5E76-A9089F49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614178"/>
            <a:ext cx="7704000" cy="957572"/>
          </a:xfrm>
        </p:spPr>
        <p:txBody>
          <a:bodyPr/>
          <a:lstStyle/>
          <a:p>
            <a:r>
              <a:rPr lang="en-US" sz="7200" dirty="0">
                <a:latin typeface="Algerian" panose="04020705040A02060702" pitchFamily="82" charset="0"/>
                <a:ea typeface="PMingLiU-ExtB" panose="02020500000000000000" pitchFamily="18" charset="-12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697953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7"/>
          <p:cNvSpPr txBox="1">
            <a:spLocks noGrp="1"/>
          </p:cNvSpPr>
          <p:nvPr>
            <p:ph type="title"/>
          </p:nvPr>
        </p:nvSpPr>
        <p:spPr>
          <a:xfrm>
            <a:off x="2932050" y="1698750"/>
            <a:ext cx="3279900" cy="8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>
            <a:spLocks noGrp="1"/>
          </p:cNvSpPr>
          <p:nvPr>
            <p:ph type="title"/>
          </p:nvPr>
        </p:nvSpPr>
        <p:spPr>
          <a:xfrm>
            <a:off x="645069" y="548252"/>
            <a:ext cx="4769700" cy="1296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br>
              <a:rPr lang="en" dirty="0"/>
            </a:br>
            <a:r>
              <a:rPr lang="en" sz="3600" dirty="0">
                <a:solidFill>
                  <a:srgbClr val="00B0F0"/>
                </a:solidFill>
                <a:latin typeface="Matura MT Script Capitals" panose="03020802060602070202" pitchFamily="66" charset="0"/>
              </a:rPr>
              <a:t>About me</a:t>
            </a:r>
            <a:endParaRPr dirty="0">
              <a:solidFill>
                <a:srgbClr val="00B0F0"/>
              </a:solidFill>
              <a:latin typeface="Matura MT Script Capitals" panose="03020802060602070202" pitchFamily="66" charset="0"/>
            </a:endParaRPr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1"/>
          </p:nvPr>
        </p:nvSpPr>
        <p:spPr>
          <a:xfrm>
            <a:off x="645068" y="1784368"/>
            <a:ext cx="4769701" cy="3359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FFFF00"/>
                </a:solidFill>
                <a:highlight>
                  <a:srgbClr val="000000"/>
                </a:highlight>
              </a:rPr>
              <a:t>Data science enthusiast with a strong educational background in artificial intelligence Masters at Gadjah </a:t>
            </a:r>
            <a:r>
              <a:rPr lang="en-US" sz="1500" b="1" dirty="0" err="1">
                <a:solidFill>
                  <a:srgbClr val="FFFF00"/>
                </a:solidFill>
                <a:highlight>
                  <a:srgbClr val="000000"/>
                </a:highlight>
              </a:rPr>
              <a:t>Mada</a:t>
            </a:r>
            <a:r>
              <a:rPr lang="en-US" sz="1500" b="1" dirty="0">
                <a:solidFill>
                  <a:srgbClr val="FFFF00"/>
                </a:solidFill>
                <a:highlight>
                  <a:srgbClr val="000000"/>
                </a:highlight>
              </a:rPr>
              <a:t> University. </a:t>
            </a:r>
            <a:r>
              <a:rPr lang="en-US" sz="1500" b="1" dirty="0">
                <a:highlight>
                  <a:srgbClr val="000000"/>
                </a:highlight>
              </a:rPr>
              <a:t>Mastering Python, SQL, PHP and passion for processing large amounts of data. </a:t>
            </a:r>
            <a:r>
              <a:rPr lang="en-US" sz="1500" b="1" dirty="0">
                <a:solidFill>
                  <a:srgbClr val="00B0F0"/>
                </a:solidFill>
                <a:highlight>
                  <a:srgbClr val="000000"/>
                </a:highlight>
              </a:rPr>
              <a:t>Has internship experience at Bank Indonesia as a Data Analyst, PT IDX Consulting as a Project-Based Intern: Data Science, </a:t>
            </a:r>
            <a:r>
              <a:rPr lang="en-US" sz="1500" b="1" dirty="0" err="1">
                <a:solidFill>
                  <a:srgbClr val="00B0F0"/>
                </a:solidFill>
                <a:highlight>
                  <a:srgbClr val="000000"/>
                </a:highlight>
              </a:rPr>
              <a:t>Spairum</a:t>
            </a:r>
            <a:r>
              <a:rPr lang="en-US" sz="1500" b="1" dirty="0">
                <a:solidFill>
                  <a:srgbClr val="00B0F0"/>
                </a:solidFill>
                <a:highlight>
                  <a:srgbClr val="000000"/>
                </a:highlight>
              </a:rPr>
              <a:t> as a Junior Engineer, etc. </a:t>
            </a:r>
            <a:r>
              <a:rPr lang="en-US" sz="1500" b="1" dirty="0">
                <a:solidFill>
                  <a:srgbClr val="00B050"/>
                </a:solidFill>
                <a:highlight>
                  <a:srgbClr val="000000"/>
                </a:highlight>
              </a:rPr>
              <a:t>Have skills and several projects related to EDA, data pre-processing, machine learning, deep learning, computer vision, and NLP. </a:t>
            </a:r>
            <a:r>
              <a:rPr lang="en-US" sz="1500" b="1" dirty="0">
                <a:solidFill>
                  <a:srgbClr val="FF3300"/>
                </a:solidFill>
                <a:highlight>
                  <a:srgbClr val="000000"/>
                </a:highlight>
              </a:rPr>
              <a:t>Has several certificates related to </a:t>
            </a:r>
            <a:r>
              <a:rPr lang="en-US" sz="1500" b="1" dirty="0" err="1">
                <a:solidFill>
                  <a:srgbClr val="FF3300"/>
                </a:solidFill>
                <a:highlight>
                  <a:srgbClr val="000000"/>
                </a:highlight>
              </a:rPr>
              <a:t>Tensorflow</a:t>
            </a:r>
            <a:r>
              <a:rPr lang="en-US" sz="1500" b="1" dirty="0">
                <a:solidFill>
                  <a:srgbClr val="FF3300"/>
                </a:solidFill>
                <a:highlight>
                  <a:srgbClr val="000000"/>
                </a:highlight>
              </a:rPr>
              <a:t> and deep learning. </a:t>
            </a:r>
            <a:r>
              <a:rPr lang="en-US" sz="1500" b="1" dirty="0">
                <a:solidFill>
                  <a:schemeClr val="tx1"/>
                </a:solidFill>
                <a:highlight>
                  <a:srgbClr val="000000"/>
                </a:highlight>
              </a:rPr>
              <a:t>Have an interest in a career in data, especially as a data scientist and AI engineer.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6F505-1C9E-93F9-6C86-9E8B103243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9" t="21164" b="3579"/>
          <a:stretch/>
        </p:blipFill>
        <p:spPr>
          <a:xfrm>
            <a:off x="6067587" y="1921852"/>
            <a:ext cx="2526224" cy="269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51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8"/>
          <p:cNvSpPr txBox="1">
            <a:spLocks noGrp="1"/>
          </p:cNvSpPr>
          <p:nvPr>
            <p:ph type="subTitle" idx="13"/>
          </p:nvPr>
        </p:nvSpPr>
        <p:spPr>
          <a:xfrm>
            <a:off x="5857084" y="2283050"/>
            <a:ext cx="2718175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Univariate Analysis, </a:t>
            </a:r>
            <a:r>
              <a:rPr lang="en-US" sz="1200" dirty="0" err="1"/>
              <a:t>Bivariat</a:t>
            </a:r>
            <a:r>
              <a:rPr lang="en-US" sz="1200" dirty="0"/>
              <a:t> Analysis, Data Augmentation</a:t>
            </a:r>
          </a:p>
        </p:txBody>
      </p:sp>
      <p:sp>
        <p:nvSpPr>
          <p:cNvPr id="513" name="Google Shape;513;p48"/>
          <p:cNvSpPr txBox="1">
            <a:spLocks noGrp="1"/>
          </p:cNvSpPr>
          <p:nvPr>
            <p:ph type="subTitle" idx="15"/>
          </p:nvPr>
        </p:nvSpPr>
        <p:spPr>
          <a:xfrm>
            <a:off x="6225069" y="4109483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Word,</a:t>
            </a:r>
            <a:r>
              <a:rPr lang="en-US" sz="1600" kern="0" spc="-4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6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Excel,</a:t>
            </a:r>
            <a:r>
              <a:rPr lang="en-US" sz="1600" kern="0" spc="-4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6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en-US" sz="1600" kern="0" spc="-4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600" kern="0" spc="-2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PPT</a:t>
            </a:r>
            <a:endParaRPr sz="1200" dirty="0"/>
          </a:p>
        </p:txBody>
      </p:sp>
      <p:sp>
        <p:nvSpPr>
          <p:cNvPr id="514" name="Google Shape;514;p48"/>
          <p:cNvSpPr txBox="1">
            <a:spLocks noGrp="1"/>
          </p:cNvSpPr>
          <p:nvPr>
            <p:ph type="title" idx="9"/>
          </p:nvPr>
        </p:nvSpPr>
        <p:spPr>
          <a:xfrm>
            <a:off x="5663700" y="1955932"/>
            <a:ext cx="3120873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B0F0"/>
                </a:solidFill>
              </a:rPr>
              <a:t>EDA &amp; Pre-processing Data</a:t>
            </a:r>
            <a:endParaRPr sz="1400" dirty="0">
              <a:solidFill>
                <a:srgbClr val="00B0F0"/>
              </a:solidFill>
            </a:endParaRPr>
          </a:p>
        </p:txBody>
      </p:sp>
      <p:sp>
        <p:nvSpPr>
          <p:cNvPr id="515" name="Google Shape;515;p48"/>
          <p:cNvSpPr txBox="1">
            <a:spLocks noGrp="1"/>
          </p:cNvSpPr>
          <p:nvPr>
            <p:ph type="title" idx="14"/>
          </p:nvPr>
        </p:nvSpPr>
        <p:spPr>
          <a:xfrm>
            <a:off x="6225069" y="3741683"/>
            <a:ext cx="1986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Microsoft</a:t>
            </a:r>
            <a:r>
              <a:rPr lang="en-US" sz="1800" kern="0" spc="-45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kern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Office</a:t>
            </a:r>
            <a:r>
              <a:rPr lang="en-US" sz="1800" kern="0" spc="-4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516" name="Google Shape;516;p48"/>
          <p:cNvSpPr txBox="1">
            <a:spLocks noGrp="1"/>
          </p:cNvSpPr>
          <p:nvPr>
            <p:ph type="title"/>
          </p:nvPr>
        </p:nvSpPr>
        <p:spPr>
          <a:xfrm>
            <a:off x="720000" y="253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Personal </a:t>
            </a:r>
            <a:r>
              <a:rPr lang="en" dirty="0">
                <a:solidFill>
                  <a:srgbClr val="00B0F0"/>
                </a:solidFill>
              </a:rPr>
              <a:t>Skill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517" name="Google Shape;517;p48"/>
          <p:cNvSpPr txBox="1">
            <a:spLocks noGrp="1"/>
          </p:cNvSpPr>
          <p:nvPr>
            <p:ph type="title" idx="2"/>
          </p:nvPr>
        </p:nvSpPr>
        <p:spPr>
          <a:xfrm>
            <a:off x="433333" y="1915250"/>
            <a:ext cx="3316637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</a:rPr>
              <a:t>Machine Learning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518" name="Google Shape;518;p48"/>
          <p:cNvSpPr txBox="1">
            <a:spLocks noGrp="1"/>
          </p:cNvSpPr>
          <p:nvPr>
            <p:ph type="subTitle" idx="1"/>
          </p:nvPr>
        </p:nvSpPr>
        <p:spPr>
          <a:xfrm>
            <a:off x="850168" y="2277212"/>
            <a:ext cx="2482969" cy="6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Linier &amp; Logistic Regression, SVM, Random Forest, K</a:t>
            </a:r>
            <a:r>
              <a:rPr lang="en-US" sz="1200" dirty="0"/>
              <a:t>m</a:t>
            </a:r>
            <a:r>
              <a:rPr lang="en" sz="1200" dirty="0"/>
              <a:t>eans, etc. </a:t>
            </a:r>
            <a:endParaRPr sz="1200" dirty="0"/>
          </a:p>
        </p:txBody>
      </p:sp>
      <p:sp>
        <p:nvSpPr>
          <p:cNvPr id="519" name="Google Shape;519;p48"/>
          <p:cNvSpPr txBox="1">
            <a:spLocks noGrp="1"/>
          </p:cNvSpPr>
          <p:nvPr>
            <p:ph type="title" idx="3"/>
          </p:nvPr>
        </p:nvSpPr>
        <p:spPr>
          <a:xfrm>
            <a:off x="3397371" y="1915250"/>
            <a:ext cx="2349152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B0F0"/>
                </a:solidFill>
              </a:rPr>
              <a:t>Deep Learning 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520" name="Google Shape;520;p48"/>
          <p:cNvSpPr txBox="1">
            <a:spLocks noGrp="1"/>
          </p:cNvSpPr>
          <p:nvPr>
            <p:ph type="subTitle" idx="4"/>
          </p:nvPr>
        </p:nvSpPr>
        <p:spPr>
          <a:xfrm>
            <a:off x="3579000" y="2283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Computer Vision, Natural Language Processing</a:t>
            </a:r>
            <a:endParaRPr sz="1200" dirty="0"/>
          </a:p>
        </p:txBody>
      </p:sp>
      <p:sp>
        <p:nvSpPr>
          <p:cNvPr id="521" name="Google Shape;521;p48"/>
          <p:cNvSpPr txBox="1">
            <a:spLocks noGrp="1"/>
          </p:cNvSpPr>
          <p:nvPr>
            <p:ph type="title" idx="5"/>
          </p:nvPr>
        </p:nvSpPr>
        <p:spPr>
          <a:xfrm>
            <a:off x="908786" y="3741683"/>
            <a:ext cx="2365729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 Visualization App 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522" name="Google Shape;522;p48"/>
          <p:cNvSpPr txBox="1">
            <a:spLocks noGrp="1"/>
          </p:cNvSpPr>
          <p:nvPr>
            <p:ph type="subTitle" idx="6"/>
          </p:nvPr>
        </p:nvSpPr>
        <p:spPr>
          <a:xfrm>
            <a:off x="1101175" y="4109483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Tableau and Google Data Studio</a:t>
            </a:r>
            <a:endParaRPr sz="1100" dirty="0"/>
          </a:p>
        </p:txBody>
      </p:sp>
      <p:sp>
        <p:nvSpPr>
          <p:cNvPr id="523" name="Google Shape;523;p48"/>
          <p:cNvSpPr txBox="1">
            <a:spLocks noGrp="1"/>
          </p:cNvSpPr>
          <p:nvPr>
            <p:ph type="title" idx="7"/>
          </p:nvPr>
        </p:nvSpPr>
        <p:spPr>
          <a:xfrm>
            <a:off x="3488159" y="3741683"/>
            <a:ext cx="2167576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Framework</a:t>
            </a:r>
            <a:r>
              <a:rPr lang="en-US" sz="1800" kern="0" spc="-5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kern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Website</a:t>
            </a:r>
            <a:r>
              <a:rPr lang="en-US" sz="1800" kern="0" spc="-5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524" name="Google Shape;524;p48"/>
          <p:cNvSpPr txBox="1">
            <a:spLocks noGrp="1"/>
          </p:cNvSpPr>
          <p:nvPr>
            <p:ph type="subTitle" idx="8"/>
          </p:nvPr>
        </p:nvSpPr>
        <p:spPr>
          <a:xfrm>
            <a:off x="3578947" y="4109483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Django</a:t>
            </a:r>
            <a:r>
              <a:rPr lang="en-US" sz="1600" kern="0" spc="-3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6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en-US" sz="1600" kern="0" spc="-4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600" kern="0" spc="-2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Ci4</a:t>
            </a:r>
            <a:endParaRPr sz="1200" dirty="0"/>
          </a:p>
        </p:txBody>
      </p:sp>
      <p:sp>
        <p:nvSpPr>
          <p:cNvPr id="525" name="Google Shape;525;p48"/>
          <p:cNvSpPr/>
          <p:nvPr/>
        </p:nvSpPr>
        <p:spPr>
          <a:xfrm>
            <a:off x="1732375" y="1141100"/>
            <a:ext cx="723600" cy="723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8"/>
          <p:cNvSpPr/>
          <p:nvPr/>
        </p:nvSpPr>
        <p:spPr>
          <a:xfrm>
            <a:off x="4210150" y="1141100"/>
            <a:ext cx="723600" cy="723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48"/>
          <p:cNvSpPr/>
          <p:nvPr/>
        </p:nvSpPr>
        <p:spPr>
          <a:xfrm>
            <a:off x="6856269" y="1141100"/>
            <a:ext cx="723600" cy="723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8"/>
          <p:cNvSpPr/>
          <p:nvPr/>
        </p:nvSpPr>
        <p:spPr>
          <a:xfrm>
            <a:off x="1732375" y="2967208"/>
            <a:ext cx="723600" cy="723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8"/>
          <p:cNvSpPr/>
          <p:nvPr/>
        </p:nvSpPr>
        <p:spPr>
          <a:xfrm>
            <a:off x="4210150" y="2967208"/>
            <a:ext cx="723600" cy="723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48"/>
          <p:cNvSpPr/>
          <p:nvPr/>
        </p:nvSpPr>
        <p:spPr>
          <a:xfrm>
            <a:off x="6856269" y="2967208"/>
            <a:ext cx="723600" cy="723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8" name="Google Shape;548;p48"/>
          <p:cNvGrpSpPr/>
          <p:nvPr/>
        </p:nvGrpSpPr>
        <p:grpSpPr>
          <a:xfrm>
            <a:off x="4395551" y="3152606"/>
            <a:ext cx="352803" cy="352803"/>
            <a:chOff x="-23245675" y="3148525"/>
            <a:chExt cx="296150" cy="296150"/>
          </a:xfrm>
        </p:grpSpPr>
        <p:sp>
          <p:nvSpPr>
            <p:cNvPr id="549" name="Google Shape;549;p48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8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8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7575;p74">
            <a:extLst>
              <a:ext uri="{FF2B5EF4-FFF2-40B4-BE49-F238E27FC236}">
                <a16:creationId xmlns:a16="http://schemas.microsoft.com/office/drawing/2014/main" id="{C0B2F139-EF60-C0D6-83C8-449DA1D2CB1B}"/>
              </a:ext>
            </a:extLst>
          </p:cNvPr>
          <p:cNvGrpSpPr/>
          <p:nvPr/>
        </p:nvGrpSpPr>
        <p:grpSpPr>
          <a:xfrm>
            <a:off x="1946649" y="1319132"/>
            <a:ext cx="290001" cy="355258"/>
            <a:chOff x="-45277900" y="3938500"/>
            <a:chExt cx="244975" cy="300100"/>
          </a:xfrm>
          <a:solidFill>
            <a:schemeClr val="accent2"/>
          </a:solidFill>
        </p:grpSpPr>
        <p:sp>
          <p:nvSpPr>
            <p:cNvPr id="8" name="Google Shape;7576;p74">
              <a:extLst>
                <a:ext uri="{FF2B5EF4-FFF2-40B4-BE49-F238E27FC236}">
                  <a16:creationId xmlns:a16="http://schemas.microsoft.com/office/drawing/2014/main" id="{2A6ADE08-4E62-3E29-F6AB-8B564038AC03}"/>
                </a:ext>
              </a:extLst>
            </p:cNvPr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577;p74">
              <a:extLst>
                <a:ext uri="{FF2B5EF4-FFF2-40B4-BE49-F238E27FC236}">
                  <a16:creationId xmlns:a16="http://schemas.microsoft.com/office/drawing/2014/main" id="{173B5FAD-33BD-E8F2-4AA9-A79E62151B70}"/>
                </a:ext>
              </a:extLst>
            </p:cNvPr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578;p74">
              <a:extLst>
                <a:ext uri="{FF2B5EF4-FFF2-40B4-BE49-F238E27FC236}">
                  <a16:creationId xmlns:a16="http://schemas.microsoft.com/office/drawing/2014/main" id="{018771A3-F892-6E5F-E561-9F8B5EFB44B4}"/>
                </a:ext>
              </a:extLst>
            </p:cNvPr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579;p74">
              <a:extLst>
                <a:ext uri="{FF2B5EF4-FFF2-40B4-BE49-F238E27FC236}">
                  <a16:creationId xmlns:a16="http://schemas.microsoft.com/office/drawing/2014/main" id="{95719454-E840-0083-AA8D-157189DB0C76}"/>
                </a:ext>
              </a:extLst>
            </p:cNvPr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7361;p74">
            <a:extLst>
              <a:ext uri="{FF2B5EF4-FFF2-40B4-BE49-F238E27FC236}">
                <a16:creationId xmlns:a16="http://schemas.microsoft.com/office/drawing/2014/main" id="{F3E8C25A-97A9-0151-712C-AC8793BE1D11}"/>
              </a:ext>
            </a:extLst>
          </p:cNvPr>
          <p:cNvGrpSpPr/>
          <p:nvPr/>
        </p:nvGrpSpPr>
        <p:grpSpPr>
          <a:xfrm>
            <a:off x="4382198" y="1314350"/>
            <a:ext cx="379497" cy="358070"/>
            <a:chOff x="-46422300" y="3936925"/>
            <a:chExt cx="320575" cy="302475"/>
          </a:xfrm>
          <a:solidFill>
            <a:schemeClr val="accent2"/>
          </a:solidFill>
        </p:grpSpPr>
        <p:sp>
          <p:nvSpPr>
            <p:cNvPr id="16" name="Google Shape;7362;p74">
              <a:extLst>
                <a:ext uri="{FF2B5EF4-FFF2-40B4-BE49-F238E27FC236}">
                  <a16:creationId xmlns:a16="http://schemas.microsoft.com/office/drawing/2014/main" id="{51B0FDDF-86D2-4212-2A6C-EE45D6E1C379}"/>
                </a:ext>
              </a:extLst>
            </p:cNvPr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63;p74">
              <a:extLst>
                <a:ext uri="{FF2B5EF4-FFF2-40B4-BE49-F238E27FC236}">
                  <a16:creationId xmlns:a16="http://schemas.microsoft.com/office/drawing/2014/main" id="{1C2AB1DB-F060-FCFC-13E1-F9EA1845EC33}"/>
                </a:ext>
              </a:extLst>
            </p:cNvPr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8315;p76">
            <a:extLst>
              <a:ext uri="{FF2B5EF4-FFF2-40B4-BE49-F238E27FC236}">
                <a16:creationId xmlns:a16="http://schemas.microsoft.com/office/drawing/2014/main" id="{7B209099-B911-4BB5-5FA5-270D4E1AB423}"/>
              </a:ext>
            </a:extLst>
          </p:cNvPr>
          <p:cNvGrpSpPr/>
          <p:nvPr/>
        </p:nvGrpSpPr>
        <p:grpSpPr>
          <a:xfrm>
            <a:off x="1915073" y="3158946"/>
            <a:ext cx="380923" cy="376850"/>
            <a:chOff x="-5611575" y="3272950"/>
            <a:chExt cx="294600" cy="291450"/>
          </a:xfrm>
          <a:solidFill>
            <a:schemeClr val="accent2"/>
          </a:solidFill>
        </p:grpSpPr>
        <p:sp>
          <p:nvSpPr>
            <p:cNvPr id="19" name="Google Shape;8316;p76">
              <a:extLst>
                <a:ext uri="{FF2B5EF4-FFF2-40B4-BE49-F238E27FC236}">
                  <a16:creationId xmlns:a16="http://schemas.microsoft.com/office/drawing/2014/main" id="{8D482A47-0366-4105-5A6E-9BA884B4A6BE}"/>
                </a:ext>
              </a:extLst>
            </p:cNvPr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317;p76">
              <a:extLst>
                <a:ext uri="{FF2B5EF4-FFF2-40B4-BE49-F238E27FC236}">
                  <a16:creationId xmlns:a16="http://schemas.microsoft.com/office/drawing/2014/main" id="{DA5EEC2B-A2C6-98FF-EDDF-0628E12FC9B2}"/>
                </a:ext>
              </a:extLst>
            </p:cNvPr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318;p76">
              <a:extLst>
                <a:ext uri="{FF2B5EF4-FFF2-40B4-BE49-F238E27FC236}">
                  <a16:creationId xmlns:a16="http://schemas.microsoft.com/office/drawing/2014/main" id="{8D022352-BC4A-5C7E-C427-D906F33F30A5}"/>
                </a:ext>
              </a:extLst>
            </p:cNvPr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319;p76">
              <a:extLst>
                <a:ext uri="{FF2B5EF4-FFF2-40B4-BE49-F238E27FC236}">
                  <a16:creationId xmlns:a16="http://schemas.microsoft.com/office/drawing/2014/main" id="{E1BFCDBE-8EBF-2F11-A693-DA1F9D64374B}"/>
                </a:ext>
              </a:extLst>
            </p:cNvPr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320;p76">
              <a:extLst>
                <a:ext uri="{FF2B5EF4-FFF2-40B4-BE49-F238E27FC236}">
                  <a16:creationId xmlns:a16="http://schemas.microsoft.com/office/drawing/2014/main" id="{86303B43-CBC1-3E62-92B8-33739C1B423D}"/>
                </a:ext>
              </a:extLst>
            </p:cNvPr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7498;p74">
            <a:extLst>
              <a:ext uri="{FF2B5EF4-FFF2-40B4-BE49-F238E27FC236}">
                <a16:creationId xmlns:a16="http://schemas.microsoft.com/office/drawing/2014/main" id="{0283B763-008C-03C1-CAE7-09C33E2D1370}"/>
              </a:ext>
            </a:extLst>
          </p:cNvPr>
          <p:cNvGrpSpPr/>
          <p:nvPr/>
        </p:nvGrpSpPr>
        <p:grpSpPr>
          <a:xfrm>
            <a:off x="7046507" y="1366417"/>
            <a:ext cx="355258" cy="270410"/>
            <a:chOff x="-47523400" y="3973950"/>
            <a:chExt cx="300100" cy="228425"/>
          </a:xfrm>
          <a:solidFill>
            <a:schemeClr val="accent2"/>
          </a:solidFill>
        </p:grpSpPr>
        <p:sp>
          <p:nvSpPr>
            <p:cNvPr id="25" name="Google Shape;7499;p74">
              <a:extLst>
                <a:ext uri="{FF2B5EF4-FFF2-40B4-BE49-F238E27FC236}">
                  <a16:creationId xmlns:a16="http://schemas.microsoft.com/office/drawing/2014/main" id="{DE147152-C260-85FD-C5F9-9CD966E9114E}"/>
                </a:ext>
              </a:extLst>
            </p:cNvPr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500;p74">
              <a:extLst>
                <a:ext uri="{FF2B5EF4-FFF2-40B4-BE49-F238E27FC236}">
                  <a16:creationId xmlns:a16="http://schemas.microsoft.com/office/drawing/2014/main" id="{425DD76E-EFFA-9327-AC87-90667432A18A}"/>
                </a:ext>
              </a:extLst>
            </p:cNvPr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501;p74">
              <a:extLst>
                <a:ext uri="{FF2B5EF4-FFF2-40B4-BE49-F238E27FC236}">
                  <a16:creationId xmlns:a16="http://schemas.microsoft.com/office/drawing/2014/main" id="{592B6DAC-FBA9-A4B1-31FD-27E51BF939B3}"/>
                </a:ext>
              </a:extLst>
            </p:cNvPr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502;p74">
              <a:extLst>
                <a:ext uri="{FF2B5EF4-FFF2-40B4-BE49-F238E27FC236}">
                  <a16:creationId xmlns:a16="http://schemas.microsoft.com/office/drawing/2014/main" id="{3CC8977F-6995-ECF0-33DF-4DE993935C6E}"/>
                </a:ext>
              </a:extLst>
            </p:cNvPr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503;p74">
              <a:extLst>
                <a:ext uri="{FF2B5EF4-FFF2-40B4-BE49-F238E27FC236}">
                  <a16:creationId xmlns:a16="http://schemas.microsoft.com/office/drawing/2014/main" id="{4CC50970-8040-7884-2D10-991D9278BED5}"/>
                </a:ext>
              </a:extLst>
            </p:cNvPr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6311;p72">
            <a:extLst>
              <a:ext uri="{FF2B5EF4-FFF2-40B4-BE49-F238E27FC236}">
                <a16:creationId xmlns:a16="http://schemas.microsoft.com/office/drawing/2014/main" id="{CF1BACEA-29AB-E11B-B046-73ADF923FC2E}"/>
              </a:ext>
            </a:extLst>
          </p:cNvPr>
          <p:cNvGrpSpPr/>
          <p:nvPr/>
        </p:nvGrpSpPr>
        <p:grpSpPr>
          <a:xfrm>
            <a:off x="7041871" y="3123704"/>
            <a:ext cx="359894" cy="360804"/>
            <a:chOff x="-61783350" y="3743950"/>
            <a:chExt cx="316650" cy="317450"/>
          </a:xfrm>
          <a:solidFill>
            <a:schemeClr val="accent2"/>
          </a:solidFill>
        </p:grpSpPr>
        <p:sp>
          <p:nvSpPr>
            <p:cNvPr id="31" name="Google Shape;6312;p72">
              <a:extLst>
                <a:ext uri="{FF2B5EF4-FFF2-40B4-BE49-F238E27FC236}">
                  <a16:creationId xmlns:a16="http://schemas.microsoft.com/office/drawing/2014/main" id="{78E2CEB8-933F-920A-7B10-40F11B605412}"/>
                </a:ext>
              </a:extLst>
            </p:cNvPr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313;p72">
              <a:extLst>
                <a:ext uri="{FF2B5EF4-FFF2-40B4-BE49-F238E27FC236}">
                  <a16:creationId xmlns:a16="http://schemas.microsoft.com/office/drawing/2014/main" id="{7D1E4503-EB46-4840-B902-905702B4BD54}"/>
                </a:ext>
              </a:extLst>
            </p:cNvPr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2702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5"/>
          <p:cNvSpPr txBox="1">
            <a:spLocks noGrp="1"/>
          </p:cNvSpPr>
          <p:nvPr>
            <p:ph type="title"/>
          </p:nvPr>
        </p:nvSpPr>
        <p:spPr>
          <a:xfrm>
            <a:off x="720000" y="1328228"/>
            <a:ext cx="3852000" cy="11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  <a:tabLst>
                <a:tab pos="341313" algn="l"/>
              </a:tabLst>
            </a:pPr>
            <a:r>
              <a:rPr lang="en" sz="2000" dirty="0">
                <a:solidFill>
                  <a:schemeClr val="tx1"/>
                </a:solidFill>
              </a:rPr>
              <a:t>Bank Indonesia </a:t>
            </a:r>
            <a:r>
              <a:rPr lang="en" sz="2000" dirty="0"/>
              <a:t>- </a:t>
            </a:r>
            <a:r>
              <a:rPr lang="en-US" sz="2000" dirty="0">
                <a:solidFill>
                  <a:srgbClr val="00B0F0"/>
                </a:solidFill>
              </a:rPr>
              <a:t>Data Analyst </a:t>
            </a:r>
            <a:r>
              <a:rPr lang="en-US" sz="1600" dirty="0">
                <a:solidFill>
                  <a:srgbClr val="FFC000"/>
                </a:solidFill>
              </a:rPr>
              <a:t>(August 2022 - December 2022) </a:t>
            </a:r>
            <a:r>
              <a:rPr lang="en" sz="1600" dirty="0">
                <a:solidFill>
                  <a:srgbClr val="FFC000"/>
                </a:solidFill>
              </a:rPr>
              <a:t> </a:t>
            </a:r>
            <a:endParaRPr sz="2000" dirty="0">
              <a:solidFill>
                <a:srgbClr val="FFC000"/>
              </a:solidFill>
            </a:endParaRPr>
          </a:p>
        </p:txBody>
      </p:sp>
      <p:sp>
        <p:nvSpPr>
          <p:cNvPr id="703" name="Google Shape;703;p55"/>
          <p:cNvSpPr txBox="1">
            <a:spLocks noGrp="1"/>
          </p:cNvSpPr>
          <p:nvPr>
            <p:ph type="subTitle" idx="1"/>
          </p:nvPr>
        </p:nvSpPr>
        <p:spPr>
          <a:xfrm>
            <a:off x="278968" y="2493728"/>
            <a:ext cx="4293032" cy="2503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marR="0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13055" algn="l"/>
                <a:tab pos="31369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Mapping</a:t>
            </a:r>
            <a:r>
              <a:rPr lang="en-US" sz="1600" spc="-4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6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z="1600" spc="-4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6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creating</a:t>
            </a:r>
            <a:r>
              <a:rPr lang="en-US" sz="1600" spc="-3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6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QRIS</a:t>
            </a:r>
            <a:r>
              <a:rPr lang="en-US" sz="1600" spc="-4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6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merchant</a:t>
            </a:r>
            <a:r>
              <a:rPr lang="en-US" sz="1600" spc="-4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6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dashboards</a:t>
            </a:r>
            <a:r>
              <a:rPr lang="en-US" sz="1600" spc="-4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6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in</a:t>
            </a:r>
            <a:r>
              <a:rPr lang="en-US" sz="1600" spc="-4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6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West</a:t>
            </a:r>
            <a:r>
              <a:rPr lang="en-US" sz="1600" spc="-4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600" spc="-1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Kalimantan</a:t>
            </a:r>
            <a:endParaRPr lang="en-US" sz="1600" dirty="0">
              <a:effectLst/>
              <a:latin typeface="Calibri" panose="020F0502020204030204" pitchFamily="34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742950" marR="176530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13055" algn="l"/>
                <a:tab pos="31369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Analyzing data on electricity and internet networks and ranking cities for onboarding </a:t>
            </a:r>
            <a:r>
              <a:rPr lang="en-US" sz="1600" spc="-1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programs</a:t>
            </a:r>
            <a:endParaRPr lang="en-US" sz="1600" dirty="0">
              <a:effectLst/>
              <a:latin typeface="Calibri" panose="020F0502020204030204" pitchFamily="34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742950" marR="179070" lvl="1" indent="-285750" algn="just">
              <a:spcBef>
                <a:spcPts val="1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13055" algn="l"/>
                <a:tab pos="31369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Looking</a:t>
            </a:r>
            <a:r>
              <a:rPr lang="en-US" sz="1600" spc="-1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6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for</a:t>
            </a:r>
            <a:r>
              <a:rPr lang="en-US" sz="1600" spc="-1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6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correlations</a:t>
            </a:r>
            <a:r>
              <a:rPr lang="en-US" sz="1600" spc="-1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6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z="1600" spc="-1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6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ranking</a:t>
            </a:r>
            <a:r>
              <a:rPr lang="en-US" sz="1600" spc="-1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6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from</a:t>
            </a:r>
            <a:r>
              <a:rPr lang="en-US" sz="1600" spc="-1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6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BPS</a:t>
            </a:r>
            <a:r>
              <a:rPr lang="en-US" sz="1600" spc="-1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6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z="1600" spc="-1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6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SHP (Data</a:t>
            </a:r>
            <a:r>
              <a:rPr lang="en-US" sz="1600" spc="-1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Cental</a:t>
            </a:r>
            <a:r>
              <a:rPr lang="en-US" sz="1600" spc="-1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6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Bank</a:t>
            </a:r>
            <a:r>
              <a:rPr lang="en-US" sz="1600" spc="-1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6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z="1600" spc="-1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6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Indonesia) inflation data per commodity</a:t>
            </a:r>
          </a:p>
        </p:txBody>
      </p:sp>
      <p:grpSp>
        <p:nvGrpSpPr>
          <p:cNvPr id="704" name="Google Shape;704;p55"/>
          <p:cNvGrpSpPr/>
          <p:nvPr/>
        </p:nvGrpSpPr>
        <p:grpSpPr>
          <a:xfrm>
            <a:off x="5114440" y="1588952"/>
            <a:ext cx="3852000" cy="3324011"/>
            <a:chOff x="4513975" y="1178248"/>
            <a:chExt cx="3852000" cy="2787000"/>
          </a:xfrm>
        </p:grpSpPr>
        <p:sp>
          <p:nvSpPr>
            <p:cNvPr id="705" name="Google Shape;705;p55"/>
            <p:cNvSpPr/>
            <p:nvPr/>
          </p:nvSpPr>
          <p:spPr>
            <a:xfrm>
              <a:off x="4513975" y="1178248"/>
              <a:ext cx="3852000" cy="27870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6" name="Google Shape;706;p55"/>
            <p:cNvGrpSpPr/>
            <p:nvPr/>
          </p:nvGrpSpPr>
          <p:grpSpPr>
            <a:xfrm>
              <a:off x="4784218" y="3497422"/>
              <a:ext cx="3311448" cy="326519"/>
              <a:chOff x="4841943" y="3886997"/>
              <a:chExt cx="3311448" cy="326519"/>
            </a:xfrm>
          </p:grpSpPr>
          <p:grpSp>
            <p:nvGrpSpPr>
              <p:cNvPr id="707" name="Google Shape;707;p55"/>
              <p:cNvGrpSpPr/>
              <p:nvPr/>
            </p:nvGrpSpPr>
            <p:grpSpPr>
              <a:xfrm>
                <a:off x="4841949" y="3886997"/>
                <a:ext cx="3311442" cy="95507"/>
                <a:chOff x="5238562" y="4064338"/>
                <a:chExt cx="2868043" cy="82719"/>
              </a:xfrm>
            </p:grpSpPr>
            <p:sp>
              <p:nvSpPr>
                <p:cNvPr id="708" name="Google Shape;708;p55"/>
                <p:cNvSpPr/>
                <p:nvPr/>
              </p:nvSpPr>
              <p:spPr>
                <a:xfrm>
                  <a:off x="5238825" y="4091082"/>
                  <a:ext cx="2867780" cy="29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76" h="1150" extrusionOk="0">
                      <a:moveTo>
                        <a:pt x="0" y="1"/>
                      </a:moveTo>
                      <a:lnTo>
                        <a:pt x="0" y="1149"/>
                      </a:lnTo>
                      <a:lnTo>
                        <a:pt x="214975" y="1149"/>
                      </a:lnTo>
                      <a:lnTo>
                        <a:pt x="21497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55"/>
                <p:cNvSpPr/>
                <p:nvPr/>
              </p:nvSpPr>
              <p:spPr>
                <a:xfrm>
                  <a:off x="5238562" y="4091092"/>
                  <a:ext cx="1052366" cy="29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10" h="1150" extrusionOk="0">
                      <a:moveTo>
                        <a:pt x="0" y="1"/>
                      </a:moveTo>
                      <a:lnTo>
                        <a:pt x="0" y="1149"/>
                      </a:lnTo>
                      <a:lnTo>
                        <a:pt x="109109" y="1149"/>
                      </a:lnTo>
                      <a:lnTo>
                        <a:pt x="10910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55"/>
                <p:cNvSpPr/>
                <p:nvPr/>
              </p:nvSpPr>
              <p:spPr>
                <a:xfrm>
                  <a:off x="6244244" y="4064338"/>
                  <a:ext cx="82693" cy="8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5" h="3256" extrusionOk="0">
                      <a:moveTo>
                        <a:pt x="1625" y="1"/>
                      </a:moveTo>
                      <a:cubicBezTo>
                        <a:pt x="728" y="1"/>
                        <a:pt x="1" y="729"/>
                        <a:pt x="1" y="1626"/>
                      </a:cubicBezTo>
                      <a:cubicBezTo>
                        <a:pt x="1" y="2527"/>
                        <a:pt x="728" y="3255"/>
                        <a:pt x="1625" y="3255"/>
                      </a:cubicBezTo>
                      <a:cubicBezTo>
                        <a:pt x="2527" y="3255"/>
                        <a:pt x="3254" y="2527"/>
                        <a:pt x="3254" y="1626"/>
                      </a:cubicBezTo>
                      <a:cubicBezTo>
                        <a:pt x="3254" y="729"/>
                        <a:pt x="2527" y="1"/>
                        <a:pt x="16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1" name="Google Shape;711;p55"/>
              <p:cNvGrpSpPr/>
              <p:nvPr/>
            </p:nvGrpSpPr>
            <p:grpSpPr>
              <a:xfrm>
                <a:off x="4841943" y="4088524"/>
                <a:ext cx="1580463" cy="119299"/>
                <a:chOff x="950116" y="4374618"/>
                <a:chExt cx="1885769" cy="142345"/>
              </a:xfrm>
            </p:grpSpPr>
            <p:sp>
              <p:nvSpPr>
                <p:cNvPr id="712" name="Google Shape;712;p55"/>
                <p:cNvSpPr/>
                <p:nvPr/>
              </p:nvSpPr>
              <p:spPr>
                <a:xfrm>
                  <a:off x="950116" y="4382213"/>
                  <a:ext cx="127190" cy="127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" h="3634" extrusionOk="0">
                      <a:moveTo>
                        <a:pt x="1" y="1"/>
                      </a:moveTo>
                      <a:lnTo>
                        <a:pt x="1" y="3633"/>
                      </a:lnTo>
                      <a:lnTo>
                        <a:pt x="3634" y="181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55"/>
                <p:cNvSpPr/>
                <p:nvPr/>
              </p:nvSpPr>
              <p:spPr>
                <a:xfrm>
                  <a:off x="1239222" y="4399819"/>
                  <a:ext cx="91980" cy="9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8" h="2627" extrusionOk="0">
                      <a:moveTo>
                        <a:pt x="1" y="0"/>
                      </a:moveTo>
                      <a:lnTo>
                        <a:pt x="1" y="2627"/>
                      </a:lnTo>
                      <a:lnTo>
                        <a:pt x="2628" y="131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55"/>
                <p:cNvSpPr/>
                <p:nvPr/>
              </p:nvSpPr>
              <p:spPr>
                <a:xfrm>
                  <a:off x="1335509" y="4399819"/>
                  <a:ext cx="11830" cy="9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" h="2627" extrusionOk="0">
                      <a:moveTo>
                        <a:pt x="0" y="0"/>
                      </a:moveTo>
                      <a:lnTo>
                        <a:pt x="0" y="2627"/>
                      </a:lnTo>
                      <a:lnTo>
                        <a:pt x="337" y="2627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55"/>
                <p:cNvSpPr/>
                <p:nvPr/>
              </p:nvSpPr>
              <p:spPr>
                <a:xfrm>
                  <a:off x="1509218" y="4374618"/>
                  <a:ext cx="96355" cy="142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3" h="4067" extrusionOk="0">
                      <a:moveTo>
                        <a:pt x="2752" y="1"/>
                      </a:moveTo>
                      <a:lnTo>
                        <a:pt x="1" y="2032"/>
                      </a:lnTo>
                      <a:lnTo>
                        <a:pt x="2752" y="4066"/>
                      </a:lnTo>
                      <a:lnTo>
                        <a:pt x="275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55"/>
                <p:cNvSpPr/>
                <p:nvPr/>
              </p:nvSpPr>
              <p:spPr>
                <a:xfrm>
                  <a:off x="1509218" y="4410494"/>
                  <a:ext cx="48545" cy="70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2013" extrusionOk="0">
                      <a:moveTo>
                        <a:pt x="1" y="1"/>
                      </a:moveTo>
                      <a:lnTo>
                        <a:pt x="1" y="2013"/>
                      </a:lnTo>
                      <a:lnTo>
                        <a:pt x="1386" y="2013"/>
                      </a:lnTo>
                      <a:lnTo>
                        <a:pt x="13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55"/>
                <p:cNvSpPr/>
                <p:nvPr/>
              </p:nvSpPr>
              <p:spPr>
                <a:xfrm>
                  <a:off x="1619855" y="4378013"/>
                  <a:ext cx="54880" cy="1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8" h="3870" extrusionOk="0">
                      <a:moveTo>
                        <a:pt x="1" y="0"/>
                      </a:moveTo>
                      <a:lnTo>
                        <a:pt x="1" y="426"/>
                      </a:lnTo>
                      <a:cubicBezTo>
                        <a:pt x="666" y="604"/>
                        <a:pt x="1161" y="1212"/>
                        <a:pt x="1161" y="1935"/>
                      </a:cubicBezTo>
                      <a:cubicBezTo>
                        <a:pt x="1161" y="2658"/>
                        <a:pt x="666" y="3266"/>
                        <a:pt x="1" y="3448"/>
                      </a:cubicBezTo>
                      <a:lnTo>
                        <a:pt x="1" y="3869"/>
                      </a:lnTo>
                      <a:cubicBezTo>
                        <a:pt x="895" y="3680"/>
                        <a:pt x="1568" y="2887"/>
                        <a:pt x="1568" y="1935"/>
                      </a:cubicBezTo>
                      <a:cubicBezTo>
                        <a:pt x="1568" y="983"/>
                        <a:pt x="895" y="19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55"/>
                <p:cNvSpPr/>
                <p:nvPr/>
              </p:nvSpPr>
              <p:spPr>
                <a:xfrm>
                  <a:off x="1619855" y="4411859"/>
                  <a:ext cx="27545" cy="6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1935" extrusionOk="0">
                      <a:moveTo>
                        <a:pt x="1" y="1"/>
                      </a:moveTo>
                      <a:lnTo>
                        <a:pt x="1" y="1935"/>
                      </a:lnTo>
                      <a:cubicBezTo>
                        <a:pt x="450" y="1842"/>
                        <a:pt x="786" y="1444"/>
                        <a:pt x="786" y="968"/>
                      </a:cubicBezTo>
                      <a:cubicBezTo>
                        <a:pt x="786" y="492"/>
                        <a:pt x="450" y="97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55"/>
                <p:cNvSpPr/>
                <p:nvPr/>
              </p:nvSpPr>
              <p:spPr>
                <a:xfrm>
                  <a:off x="1708302" y="4429849"/>
                  <a:ext cx="397845" cy="3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7" h="907" extrusionOk="0">
                      <a:moveTo>
                        <a:pt x="0" y="1"/>
                      </a:moveTo>
                      <a:lnTo>
                        <a:pt x="0" y="906"/>
                      </a:lnTo>
                      <a:lnTo>
                        <a:pt x="11367" y="906"/>
                      </a:lnTo>
                      <a:lnTo>
                        <a:pt x="113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55"/>
                <p:cNvSpPr/>
                <p:nvPr/>
              </p:nvSpPr>
              <p:spPr>
                <a:xfrm>
                  <a:off x="2061320" y="4400904"/>
                  <a:ext cx="89670" cy="89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2" h="2562" extrusionOk="0">
                      <a:moveTo>
                        <a:pt x="1281" y="1"/>
                      </a:moveTo>
                      <a:cubicBezTo>
                        <a:pt x="573" y="1"/>
                        <a:pt x="1" y="576"/>
                        <a:pt x="1" y="1281"/>
                      </a:cubicBezTo>
                      <a:cubicBezTo>
                        <a:pt x="1" y="1989"/>
                        <a:pt x="573" y="2562"/>
                        <a:pt x="1281" y="2562"/>
                      </a:cubicBezTo>
                      <a:cubicBezTo>
                        <a:pt x="1989" y="2562"/>
                        <a:pt x="2561" y="1989"/>
                        <a:pt x="2561" y="1281"/>
                      </a:cubicBezTo>
                      <a:cubicBezTo>
                        <a:pt x="2561" y="576"/>
                        <a:pt x="1989" y="1"/>
                        <a:pt x="128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55"/>
                <p:cNvSpPr/>
                <p:nvPr/>
              </p:nvSpPr>
              <p:spPr>
                <a:xfrm>
                  <a:off x="2317245" y="4405769"/>
                  <a:ext cx="54740" cy="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" h="2380" extrusionOk="0">
                      <a:moveTo>
                        <a:pt x="786" y="241"/>
                      </a:moveTo>
                      <a:cubicBezTo>
                        <a:pt x="1107" y="241"/>
                        <a:pt x="1250" y="616"/>
                        <a:pt x="1250" y="1180"/>
                      </a:cubicBezTo>
                      <a:cubicBezTo>
                        <a:pt x="1250" y="1769"/>
                        <a:pt x="1099" y="2140"/>
                        <a:pt x="782" y="2140"/>
                      </a:cubicBezTo>
                      <a:cubicBezTo>
                        <a:pt x="496" y="2140"/>
                        <a:pt x="314" y="1799"/>
                        <a:pt x="314" y="1200"/>
                      </a:cubicBezTo>
                      <a:cubicBezTo>
                        <a:pt x="314" y="573"/>
                        <a:pt x="511" y="241"/>
                        <a:pt x="786" y="241"/>
                      </a:cubicBezTo>
                      <a:close/>
                      <a:moveTo>
                        <a:pt x="801" y="1"/>
                      </a:moveTo>
                      <a:cubicBezTo>
                        <a:pt x="333" y="1"/>
                        <a:pt x="1" y="426"/>
                        <a:pt x="1" y="1196"/>
                      </a:cubicBezTo>
                      <a:cubicBezTo>
                        <a:pt x="8" y="1958"/>
                        <a:pt x="314" y="2380"/>
                        <a:pt x="763" y="2380"/>
                      </a:cubicBezTo>
                      <a:cubicBezTo>
                        <a:pt x="1274" y="2380"/>
                        <a:pt x="1563" y="1946"/>
                        <a:pt x="1563" y="1165"/>
                      </a:cubicBezTo>
                      <a:cubicBezTo>
                        <a:pt x="1563" y="434"/>
                        <a:pt x="1285" y="1"/>
                        <a:pt x="8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55"/>
                <p:cNvSpPr/>
                <p:nvPr/>
              </p:nvSpPr>
              <p:spPr>
                <a:xfrm>
                  <a:off x="2382767" y="4429849"/>
                  <a:ext cx="14840" cy="5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1692" extrusionOk="0">
                      <a:moveTo>
                        <a:pt x="214" y="1"/>
                      </a:moveTo>
                      <a:cubicBezTo>
                        <a:pt x="90" y="1"/>
                        <a:pt x="1" y="94"/>
                        <a:pt x="1" y="222"/>
                      </a:cubicBezTo>
                      <a:cubicBezTo>
                        <a:pt x="1" y="345"/>
                        <a:pt x="86" y="442"/>
                        <a:pt x="209" y="442"/>
                      </a:cubicBezTo>
                      <a:cubicBezTo>
                        <a:pt x="341" y="442"/>
                        <a:pt x="423" y="345"/>
                        <a:pt x="423" y="222"/>
                      </a:cubicBezTo>
                      <a:cubicBezTo>
                        <a:pt x="418" y="94"/>
                        <a:pt x="338" y="1"/>
                        <a:pt x="214" y="1"/>
                      </a:cubicBezTo>
                      <a:close/>
                      <a:moveTo>
                        <a:pt x="214" y="1251"/>
                      </a:moveTo>
                      <a:cubicBezTo>
                        <a:pt x="90" y="1251"/>
                        <a:pt x="1" y="1340"/>
                        <a:pt x="1" y="1472"/>
                      </a:cubicBezTo>
                      <a:cubicBezTo>
                        <a:pt x="1" y="1595"/>
                        <a:pt x="86" y="1692"/>
                        <a:pt x="209" y="1692"/>
                      </a:cubicBezTo>
                      <a:cubicBezTo>
                        <a:pt x="341" y="1692"/>
                        <a:pt x="423" y="1595"/>
                        <a:pt x="423" y="1472"/>
                      </a:cubicBezTo>
                      <a:cubicBezTo>
                        <a:pt x="418" y="1340"/>
                        <a:pt x="338" y="1251"/>
                        <a:pt x="214" y="12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55"/>
                <p:cNvSpPr/>
                <p:nvPr/>
              </p:nvSpPr>
              <p:spPr>
                <a:xfrm>
                  <a:off x="2407127" y="4407134"/>
                  <a:ext cx="50155" cy="8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2341" extrusionOk="0">
                      <a:moveTo>
                        <a:pt x="288" y="0"/>
                      </a:moveTo>
                      <a:lnTo>
                        <a:pt x="136" y="1107"/>
                      </a:lnTo>
                      <a:cubicBezTo>
                        <a:pt x="222" y="1095"/>
                        <a:pt x="326" y="1080"/>
                        <a:pt x="458" y="1080"/>
                      </a:cubicBezTo>
                      <a:cubicBezTo>
                        <a:pt x="915" y="1080"/>
                        <a:pt x="1115" y="1293"/>
                        <a:pt x="1120" y="1591"/>
                      </a:cubicBezTo>
                      <a:cubicBezTo>
                        <a:pt x="1120" y="1900"/>
                        <a:pt x="868" y="2089"/>
                        <a:pt x="574" y="2089"/>
                      </a:cubicBezTo>
                      <a:cubicBezTo>
                        <a:pt x="365" y="2089"/>
                        <a:pt x="175" y="2020"/>
                        <a:pt x="83" y="1962"/>
                      </a:cubicBezTo>
                      <a:lnTo>
                        <a:pt x="1" y="2198"/>
                      </a:lnTo>
                      <a:cubicBezTo>
                        <a:pt x="113" y="2271"/>
                        <a:pt x="326" y="2341"/>
                        <a:pt x="578" y="2341"/>
                      </a:cubicBezTo>
                      <a:cubicBezTo>
                        <a:pt x="1077" y="2341"/>
                        <a:pt x="1433" y="2005"/>
                        <a:pt x="1433" y="1555"/>
                      </a:cubicBezTo>
                      <a:cubicBezTo>
                        <a:pt x="1433" y="1266"/>
                        <a:pt x="1286" y="1068"/>
                        <a:pt x="1104" y="964"/>
                      </a:cubicBezTo>
                      <a:cubicBezTo>
                        <a:pt x="961" y="878"/>
                        <a:pt x="786" y="839"/>
                        <a:pt x="609" y="839"/>
                      </a:cubicBezTo>
                      <a:cubicBezTo>
                        <a:pt x="524" y="839"/>
                        <a:pt x="474" y="848"/>
                        <a:pt x="419" y="855"/>
                      </a:cubicBezTo>
                      <a:lnTo>
                        <a:pt x="508" y="264"/>
                      </a:lnTo>
                      <a:lnTo>
                        <a:pt x="1386" y="264"/>
                      </a:lnTo>
                      <a:lnTo>
                        <a:pt x="13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55"/>
                <p:cNvSpPr/>
                <p:nvPr/>
              </p:nvSpPr>
              <p:spPr>
                <a:xfrm>
                  <a:off x="2469988" y="4405769"/>
                  <a:ext cx="54740" cy="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" h="2380" extrusionOk="0">
                      <a:moveTo>
                        <a:pt x="782" y="241"/>
                      </a:moveTo>
                      <a:cubicBezTo>
                        <a:pt x="1107" y="241"/>
                        <a:pt x="1250" y="616"/>
                        <a:pt x="1250" y="1180"/>
                      </a:cubicBezTo>
                      <a:cubicBezTo>
                        <a:pt x="1250" y="1769"/>
                        <a:pt x="1099" y="2140"/>
                        <a:pt x="778" y="2140"/>
                      </a:cubicBezTo>
                      <a:cubicBezTo>
                        <a:pt x="496" y="2140"/>
                        <a:pt x="314" y="1799"/>
                        <a:pt x="314" y="1200"/>
                      </a:cubicBezTo>
                      <a:cubicBezTo>
                        <a:pt x="314" y="573"/>
                        <a:pt x="511" y="241"/>
                        <a:pt x="782" y="241"/>
                      </a:cubicBezTo>
                      <a:close/>
                      <a:moveTo>
                        <a:pt x="801" y="1"/>
                      </a:moveTo>
                      <a:cubicBezTo>
                        <a:pt x="333" y="1"/>
                        <a:pt x="1" y="426"/>
                        <a:pt x="1" y="1196"/>
                      </a:cubicBezTo>
                      <a:cubicBezTo>
                        <a:pt x="8" y="1958"/>
                        <a:pt x="314" y="2380"/>
                        <a:pt x="763" y="2380"/>
                      </a:cubicBezTo>
                      <a:cubicBezTo>
                        <a:pt x="1274" y="2380"/>
                        <a:pt x="1563" y="1946"/>
                        <a:pt x="1563" y="1165"/>
                      </a:cubicBezTo>
                      <a:cubicBezTo>
                        <a:pt x="1563" y="434"/>
                        <a:pt x="1285" y="1"/>
                        <a:pt x="8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55"/>
                <p:cNvSpPr/>
                <p:nvPr/>
              </p:nvSpPr>
              <p:spPr>
                <a:xfrm>
                  <a:off x="2555180" y="4402794"/>
                  <a:ext cx="43085" cy="8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2570" extrusionOk="0">
                      <a:moveTo>
                        <a:pt x="990" y="1"/>
                      </a:moveTo>
                      <a:lnTo>
                        <a:pt x="0" y="2570"/>
                      </a:lnTo>
                      <a:lnTo>
                        <a:pt x="240" y="2570"/>
                      </a:lnTo>
                      <a:lnTo>
                        <a:pt x="1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55"/>
                <p:cNvSpPr/>
                <p:nvPr/>
              </p:nvSpPr>
              <p:spPr>
                <a:xfrm>
                  <a:off x="2629627" y="4405769"/>
                  <a:ext cx="51520" cy="8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" h="2341" extrusionOk="0">
                      <a:moveTo>
                        <a:pt x="709" y="1"/>
                      </a:moveTo>
                      <a:cubicBezTo>
                        <a:pt x="445" y="1"/>
                        <a:pt x="218" y="101"/>
                        <a:pt x="59" y="237"/>
                      </a:cubicBezTo>
                      <a:lnTo>
                        <a:pt x="156" y="453"/>
                      </a:lnTo>
                      <a:cubicBezTo>
                        <a:pt x="264" y="364"/>
                        <a:pt x="438" y="260"/>
                        <a:pt x="647" y="260"/>
                      </a:cubicBezTo>
                      <a:cubicBezTo>
                        <a:pt x="988" y="260"/>
                        <a:pt x="1104" y="476"/>
                        <a:pt x="1104" y="708"/>
                      </a:cubicBezTo>
                      <a:cubicBezTo>
                        <a:pt x="1100" y="1057"/>
                        <a:pt x="833" y="1355"/>
                        <a:pt x="245" y="1912"/>
                      </a:cubicBezTo>
                      <a:lnTo>
                        <a:pt x="1" y="2151"/>
                      </a:lnTo>
                      <a:lnTo>
                        <a:pt x="1" y="2341"/>
                      </a:lnTo>
                      <a:lnTo>
                        <a:pt x="1471" y="2341"/>
                      </a:lnTo>
                      <a:lnTo>
                        <a:pt x="1471" y="2082"/>
                      </a:lnTo>
                      <a:lnTo>
                        <a:pt x="438" y="2082"/>
                      </a:lnTo>
                      <a:lnTo>
                        <a:pt x="438" y="2074"/>
                      </a:lnTo>
                      <a:lnTo>
                        <a:pt x="620" y="1904"/>
                      </a:lnTo>
                      <a:cubicBezTo>
                        <a:pt x="1107" y="1440"/>
                        <a:pt x="1413" y="1096"/>
                        <a:pt x="1413" y="669"/>
                      </a:cubicBezTo>
                      <a:cubicBezTo>
                        <a:pt x="1413" y="341"/>
                        <a:pt x="1204" y="1"/>
                        <a:pt x="7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55"/>
                <p:cNvSpPr/>
                <p:nvPr/>
              </p:nvSpPr>
              <p:spPr>
                <a:xfrm>
                  <a:off x="2694098" y="4429849"/>
                  <a:ext cx="14805" cy="5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1692" extrusionOk="0">
                      <a:moveTo>
                        <a:pt x="213" y="1"/>
                      </a:moveTo>
                      <a:cubicBezTo>
                        <a:pt x="89" y="1"/>
                        <a:pt x="1" y="94"/>
                        <a:pt x="1" y="222"/>
                      </a:cubicBezTo>
                      <a:cubicBezTo>
                        <a:pt x="1" y="345"/>
                        <a:pt x="85" y="442"/>
                        <a:pt x="210" y="442"/>
                      </a:cubicBezTo>
                      <a:cubicBezTo>
                        <a:pt x="341" y="442"/>
                        <a:pt x="422" y="345"/>
                        <a:pt x="422" y="222"/>
                      </a:cubicBezTo>
                      <a:cubicBezTo>
                        <a:pt x="419" y="94"/>
                        <a:pt x="337" y="1"/>
                        <a:pt x="213" y="1"/>
                      </a:cubicBezTo>
                      <a:close/>
                      <a:moveTo>
                        <a:pt x="213" y="1251"/>
                      </a:moveTo>
                      <a:cubicBezTo>
                        <a:pt x="89" y="1251"/>
                        <a:pt x="1" y="1340"/>
                        <a:pt x="1" y="1472"/>
                      </a:cubicBezTo>
                      <a:cubicBezTo>
                        <a:pt x="1" y="1595"/>
                        <a:pt x="85" y="1692"/>
                        <a:pt x="210" y="1692"/>
                      </a:cubicBezTo>
                      <a:cubicBezTo>
                        <a:pt x="341" y="1692"/>
                        <a:pt x="422" y="1595"/>
                        <a:pt x="422" y="1472"/>
                      </a:cubicBezTo>
                      <a:cubicBezTo>
                        <a:pt x="419" y="1340"/>
                        <a:pt x="337" y="1251"/>
                        <a:pt x="213" y="12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55"/>
                <p:cNvSpPr/>
                <p:nvPr/>
              </p:nvSpPr>
              <p:spPr>
                <a:xfrm>
                  <a:off x="2718494" y="4407134"/>
                  <a:ext cx="50085" cy="8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" h="2341" extrusionOk="0">
                      <a:moveTo>
                        <a:pt x="282" y="0"/>
                      </a:moveTo>
                      <a:lnTo>
                        <a:pt x="135" y="1107"/>
                      </a:lnTo>
                      <a:cubicBezTo>
                        <a:pt x="220" y="1095"/>
                        <a:pt x="320" y="1080"/>
                        <a:pt x="452" y="1080"/>
                      </a:cubicBezTo>
                      <a:cubicBezTo>
                        <a:pt x="913" y="1080"/>
                        <a:pt x="1110" y="1293"/>
                        <a:pt x="1114" y="1591"/>
                      </a:cubicBezTo>
                      <a:cubicBezTo>
                        <a:pt x="1114" y="1900"/>
                        <a:pt x="863" y="2089"/>
                        <a:pt x="568" y="2089"/>
                      </a:cubicBezTo>
                      <a:cubicBezTo>
                        <a:pt x="359" y="2089"/>
                        <a:pt x="174" y="2020"/>
                        <a:pt x="77" y="1962"/>
                      </a:cubicBezTo>
                      <a:lnTo>
                        <a:pt x="0" y="2198"/>
                      </a:lnTo>
                      <a:cubicBezTo>
                        <a:pt x="108" y="2271"/>
                        <a:pt x="320" y="2341"/>
                        <a:pt x="572" y="2341"/>
                      </a:cubicBezTo>
                      <a:cubicBezTo>
                        <a:pt x="1072" y="2341"/>
                        <a:pt x="1431" y="2005"/>
                        <a:pt x="1431" y="1555"/>
                      </a:cubicBezTo>
                      <a:cubicBezTo>
                        <a:pt x="1431" y="1266"/>
                        <a:pt x="1281" y="1068"/>
                        <a:pt x="1099" y="964"/>
                      </a:cubicBezTo>
                      <a:cubicBezTo>
                        <a:pt x="959" y="878"/>
                        <a:pt x="781" y="839"/>
                        <a:pt x="604" y="839"/>
                      </a:cubicBezTo>
                      <a:cubicBezTo>
                        <a:pt x="518" y="839"/>
                        <a:pt x="472" y="848"/>
                        <a:pt x="418" y="855"/>
                      </a:cubicBezTo>
                      <a:lnTo>
                        <a:pt x="506" y="264"/>
                      </a:lnTo>
                      <a:lnTo>
                        <a:pt x="1385" y="264"/>
                      </a:lnTo>
                      <a:lnTo>
                        <a:pt x="13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55"/>
                <p:cNvSpPr/>
                <p:nvPr/>
              </p:nvSpPr>
              <p:spPr>
                <a:xfrm>
                  <a:off x="2781285" y="4405769"/>
                  <a:ext cx="54600" cy="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" h="2380" extrusionOk="0">
                      <a:moveTo>
                        <a:pt x="783" y="241"/>
                      </a:moveTo>
                      <a:cubicBezTo>
                        <a:pt x="1103" y="241"/>
                        <a:pt x="1251" y="616"/>
                        <a:pt x="1251" y="1180"/>
                      </a:cubicBezTo>
                      <a:cubicBezTo>
                        <a:pt x="1251" y="1769"/>
                        <a:pt x="1096" y="2140"/>
                        <a:pt x="778" y="2140"/>
                      </a:cubicBezTo>
                      <a:cubicBezTo>
                        <a:pt x="496" y="2140"/>
                        <a:pt x="310" y="1799"/>
                        <a:pt x="310" y="1200"/>
                      </a:cubicBezTo>
                      <a:cubicBezTo>
                        <a:pt x="310" y="573"/>
                        <a:pt x="508" y="241"/>
                        <a:pt x="783" y="241"/>
                      </a:cubicBezTo>
                      <a:close/>
                      <a:moveTo>
                        <a:pt x="798" y="1"/>
                      </a:moveTo>
                      <a:cubicBezTo>
                        <a:pt x="333" y="1"/>
                        <a:pt x="1" y="426"/>
                        <a:pt x="1" y="1196"/>
                      </a:cubicBezTo>
                      <a:cubicBezTo>
                        <a:pt x="8" y="1958"/>
                        <a:pt x="310" y="2380"/>
                        <a:pt x="760" y="2380"/>
                      </a:cubicBezTo>
                      <a:cubicBezTo>
                        <a:pt x="1270" y="2380"/>
                        <a:pt x="1560" y="1946"/>
                        <a:pt x="1560" y="1165"/>
                      </a:cubicBezTo>
                      <a:cubicBezTo>
                        <a:pt x="1560" y="434"/>
                        <a:pt x="1285" y="1"/>
                        <a:pt x="7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0" name="Google Shape;730;p55"/>
              <p:cNvGrpSpPr/>
              <p:nvPr/>
            </p:nvGrpSpPr>
            <p:grpSpPr>
              <a:xfrm>
                <a:off x="6740408" y="4082745"/>
                <a:ext cx="1412936" cy="130770"/>
                <a:chOff x="2935989" y="4367723"/>
                <a:chExt cx="1685879" cy="156032"/>
              </a:xfrm>
            </p:grpSpPr>
            <p:sp>
              <p:nvSpPr>
                <p:cNvPr id="731" name="Google Shape;731;p55"/>
                <p:cNvSpPr/>
                <p:nvPr/>
              </p:nvSpPr>
              <p:spPr>
                <a:xfrm>
                  <a:off x="2935989" y="4376368"/>
                  <a:ext cx="179165" cy="138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9" h="3963" extrusionOk="0">
                      <a:moveTo>
                        <a:pt x="1323" y="1761"/>
                      </a:moveTo>
                      <a:lnTo>
                        <a:pt x="1323" y="2202"/>
                      </a:lnTo>
                      <a:lnTo>
                        <a:pt x="495" y="2202"/>
                      </a:lnTo>
                      <a:lnTo>
                        <a:pt x="495" y="1761"/>
                      </a:lnTo>
                      <a:close/>
                      <a:moveTo>
                        <a:pt x="4515" y="1761"/>
                      </a:moveTo>
                      <a:lnTo>
                        <a:pt x="4515" y="2202"/>
                      </a:lnTo>
                      <a:lnTo>
                        <a:pt x="1872" y="2202"/>
                      </a:lnTo>
                      <a:lnTo>
                        <a:pt x="1872" y="1761"/>
                      </a:lnTo>
                      <a:close/>
                      <a:moveTo>
                        <a:pt x="3191" y="2698"/>
                      </a:moveTo>
                      <a:lnTo>
                        <a:pt x="3191" y="3139"/>
                      </a:lnTo>
                      <a:lnTo>
                        <a:pt x="549" y="3139"/>
                      </a:lnTo>
                      <a:lnTo>
                        <a:pt x="549" y="2698"/>
                      </a:lnTo>
                      <a:close/>
                      <a:moveTo>
                        <a:pt x="4569" y="2698"/>
                      </a:moveTo>
                      <a:lnTo>
                        <a:pt x="4569" y="3139"/>
                      </a:lnTo>
                      <a:lnTo>
                        <a:pt x="3745" y="3139"/>
                      </a:lnTo>
                      <a:lnTo>
                        <a:pt x="3745" y="2698"/>
                      </a:lnTo>
                      <a:close/>
                      <a:moveTo>
                        <a:pt x="538" y="1"/>
                      </a:moveTo>
                      <a:cubicBezTo>
                        <a:pt x="240" y="1"/>
                        <a:pt x="0" y="241"/>
                        <a:pt x="0" y="539"/>
                      </a:cubicBezTo>
                      <a:lnTo>
                        <a:pt x="0" y="3429"/>
                      </a:lnTo>
                      <a:cubicBezTo>
                        <a:pt x="0" y="3723"/>
                        <a:pt x="240" y="3963"/>
                        <a:pt x="538" y="3963"/>
                      </a:cubicBezTo>
                      <a:lnTo>
                        <a:pt x="4584" y="3963"/>
                      </a:lnTo>
                      <a:cubicBezTo>
                        <a:pt x="4878" y="3963"/>
                        <a:pt x="5118" y="3723"/>
                        <a:pt x="5118" y="3429"/>
                      </a:cubicBezTo>
                      <a:lnTo>
                        <a:pt x="5118" y="539"/>
                      </a:lnTo>
                      <a:cubicBezTo>
                        <a:pt x="5118" y="241"/>
                        <a:pt x="4878" y="1"/>
                        <a:pt x="4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55"/>
                <p:cNvSpPr/>
                <p:nvPr/>
              </p:nvSpPr>
              <p:spPr>
                <a:xfrm>
                  <a:off x="3835089" y="4383858"/>
                  <a:ext cx="196525" cy="123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5" h="3536" extrusionOk="0">
                      <a:moveTo>
                        <a:pt x="5119" y="495"/>
                      </a:moveTo>
                      <a:lnTo>
                        <a:pt x="5119" y="3041"/>
                      </a:lnTo>
                      <a:lnTo>
                        <a:pt x="496" y="3041"/>
                      </a:lnTo>
                      <a:lnTo>
                        <a:pt x="496" y="495"/>
                      </a:lnTo>
                      <a:close/>
                      <a:moveTo>
                        <a:pt x="248" y="0"/>
                      </a:moveTo>
                      <a:cubicBezTo>
                        <a:pt x="109" y="0"/>
                        <a:pt x="0" y="112"/>
                        <a:pt x="0" y="247"/>
                      </a:cubicBezTo>
                      <a:lnTo>
                        <a:pt x="0" y="3288"/>
                      </a:lnTo>
                      <a:cubicBezTo>
                        <a:pt x="0" y="3424"/>
                        <a:pt x="109" y="3536"/>
                        <a:pt x="248" y="3536"/>
                      </a:cubicBezTo>
                      <a:lnTo>
                        <a:pt x="5367" y="3536"/>
                      </a:lnTo>
                      <a:cubicBezTo>
                        <a:pt x="5502" y="3536"/>
                        <a:pt x="5614" y="3424"/>
                        <a:pt x="5614" y="3288"/>
                      </a:cubicBezTo>
                      <a:lnTo>
                        <a:pt x="5614" y="247"/>
                      </a:lnTo>
                      <a:cubicBezTo>
                        <a:pt x="5614" y="112"/>
                        <a:pt x="5502" y="0"/>
                        <a:pt x="53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55"/>
                <p:cNvSpPr/>
                <p:nvPr/>
              </p:nvSpPr>
              <p:spPr>
                <a:xfrm>
                  <a:off x="3239271" y="4379378"/>
                  <a:ext cx="129115" cy="132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" h="3792" extrusionOk="0">
                      <a:moveTo>
                        <a:pt x="1847" y="1173"/>
                      </a:moveTo>
                      <a:cubicBezTo>
                        <a:pt x="2245" y="1173"/>
                        <a:pt x="2570" y="1498"/>
                        <a:pt x="2570" y="1896"/>
                      </a:cubicBezTo>
                      <a:cubicBezTo>
                        <a:pt x="2570" y="2298"/>
                        <a:pt x="2245" y="2619"/>
                        <a:pt x="1847" y="2619"/>
                      </a:cubicBezTo>
                      <a:cubicBezTo>
                        <a:pt x="1444" y="2619"/>
                        <a:pt x="1119" y="2298"/>
                        <a:pt x="1119" y="1896"/>
                      </a:cubicBezTo>
                      <a:cubicBezTo>
                        <a:pt x="1119" y="1498"/>
                        <a:pt x="1444" y="1173"/>
                        <a:pt x="1847" y="1173"/>
                      </a:cubicBezTo>
                      <a:close/>
                      <a:moveTo>
                        <a:pt x="1336" y="0"/>
                      </a:moveTo>
                      <a:lnTo>
                        <a:pt x="1258" y="766"/>
                      </a:lnTo>
                      <a:lnTo>
                        <a:pt x="589" y="391"/>
                      </a:lnTo>
                      <a:lnTo>
                        <a:pt x="1" y="1223"/>
                      </a:lnTo>
                      <a:lnTo>
                        <a:pt x="783" y="1896"/>
                      </a:lnTo>
                      <a:lnTo>
                        <a:pt x="1" y="2569"/>
                      </a:lnTo>
                      <a:lnTo>
                        <a:pt x="589" y="3405"/>
                      </a:lnTo>
                      <a:lnTo>
                        <a:pt x="1258" y="3025"/>
                      </a:lnTo>
                      <a:lnTo>
                        <a:pt x="1336" y="3791"/>
                      </a:lnTo>
                      <a:lnTo>
                        <a:pt x="2353" y="3791"/>
                      </a:lnTo>
                      <a:lnTo>
                        <a:pt x="2431" y="3025"/>
                      </a:lnTo>
                      <a:lnTo>
                        <a:pt x="3100" y="3405"/>
                      </a:lnTo>
                      <a:lnTo>
                        <a:pt x="3688" y="2569"/>
                      </a:lnTo>
                      <a:lnTo>
                        <a:pt x="2910" y="1896"/>
                      </a:lnTo>
                      <a:lnTo>
                        <a:pt x="3688" y="1223"/>
                      </a:lnTo>
                      <a:lnTo>
                        <a:pt x="3100" y="391"/>
                      </a:lnTo>
                      <a:lnTo>
                        <a:pt x="2431" y="766"/>
                      </a:lnTo>
                      <a:lnTo>
                        <a:pt x="23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55"/>
                <p:cNvSpPr/>
                <p:nvPr/>
              </p:nvSpPr>
              <p:spPr>
                <a:xfrm>
                  <a:off x="3313227" y="4379378"/>
                  <a:ext cx="82880" cy="58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1676" extrusionOk="0">
                      <a:moveTo>
                        <a:pt x="0" y="0"/>
                      </a:moveTo>
                      <a:lnTo>
                        <a:pt x="0" y="1675"/>
                      </a:lnTo>
                      <a:lnTo>
                        <a:pt x="2368" y="1675"/>
                      </a:lnTo>
                      <a:lnTo>
                        <a:pt x="236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55"/>
                <p:cNvSpPr/>
                <p:nvPr/>
              </p:nvSpPr>
              <p:spPr>
                <a:xfrm>
                  <a:off x="3329468" y="4393588"/>
                  <a:ext cx="24535" cy="32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941" extrusionOk="0">
                      <a:moveTo>
                        <a:pt x="1" y="1"/>
                      </a:moveTo>
                      <a:lnTo>
                        <a:pt x="1" y="940"/>
                      </a:lnTo>
                      <a:lnTo>
                        <a:pt x="124" y="940"/>
                      </a:lnTo>
                      <a:lnTo>
                        <a:pt x="124" y="499"/>
                      </a:lnTo>
                      <a:lnTo>
                        <a:pt x="577" y="499"/>
                      </a:lnTo>
                      <a:lnTo>
                        <a:pt x="577" y="940"/>
                      </a:lnTo>
                      <a:lnTo>
                        <a:pt x="701" y="940"/>
                      </a:lnTo>
                      <a:lnTo>
                        <a:pt x="701" y="1"/>
                      </a:lnTo>
                      <a:lnTo>
                        <a:pt x="577" y="1"/>
                      </a:lnTo>
                      <a:lnTo>
                        <a:pt x="577" y="395"/>
                      </a:lnTo>
                      <a:lnTo>
                        <a:pt x="124" y="39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55"/>
                <p:cNvSpPr/>
                <p:nvPr/>
              </p:nvSpPr>
              <p:spPr>
                <a:xfrm>
                  <a:off x="3361283" y="4393308"/>
                  <a:ext cx="26985" cy="33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" h="956" extrusionOk="0">
                      <a:moveTo>
                        <a:pt x="264" y="97"/>
                      </a:moveTo>
                      <a:cubicBezTo>
                        <a:pt x="520" y="97"/>
                        <a:pt x="647" y="241"/>
                        <a:pt x="647" y="461"/>
                      </a:cubicBezTo>
                      <a:cubicBezTo>
                        <a:pt x="647" y="713"/>
                        <a:pt x="504" y="859"/>
                        <a:pt x="245" y="859"/>
                      </a:cubicBezTo>
                      <a:cubicBezTo>
                        <a:pt x="198" y="859"/>
                        <a:pt x="152" y="856"/>
                        <a:pt x="120" y="852"/>
                      </a:cubicBezTo>
                      <a:lnTo>
                        <a:pt x="120" y="109"/>
                      </a:lnTo>
                      <a:cubicBezTo>
                        <a:pt x="156" y="105"/>
                        <a:pt x="202" y="97"/>
                        <a:pt x="264" y="97"/>
                      </a:cubicBezTo>
                      <a:close/>
                      <a:moveTo>
                        <a:pt x="260" y="0"/>
                      </a:moveTo>
                      <a:cubicBezTo>
                        <a:pt x="163" y="0"/>
                        <a:pt x="74" y="9"/>
                        <a:pt x="1" y="20"/>
                      </a:cubicBezTo>
                      <a:lnTo>
                        <a:pt x="1" y="945"/>
                      </a:lnTo>
                      <a:cubicBezTo>
                        <a:pt x="63" y="952"/>
                        <a:pt x="136" y="956"/>
                        <a:pt x="222" y="956"/>
                      </a:cubicBezTo>
                      <a:cubicBezTo>
                        <a:pt x="404" y="956"/>
                        <a:pt x="550" y="909"/>
                        <a:pt x="636" y="821"/>
                      </a:cubicBezTo>
                      <a:cubicBezTo>
                        <a:pt x="724" y="736"/>
                        <a:pt x="770" y="608"/>
                        <a:pt x="770" y="457"/>
                      </a:cubicBezTo>
                      <a:cubicBezTo>
                        <a:pt x="770" y="302"/>
                        <a:pt x="724" y="194"/>
                        <a:pt x="639" y="120"/>
                      </a:cubicBezTo>
                      <a:cubicBezTo>
                        <a:pt x="558" y="43"/>
                        <a:pt x="434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55"/>
                <p:cNvSpPr/>
                <p:nvPr/>
              </p:nvSpPr>
              <p:spPr>
                <a:xfrm>
                  <a:off x="3520257" y="4370558"/>
                  <a:ext cx="190715" cy="1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9" h="4295" extrusionOk="0">
                      <a:moveTo>
                        <a:pt x="4747" y="334"/>
                      </a:moveTo>
                      <a:cubicBezTo>
                        <a:pt x="4953" y="334"/>
                        <a:pt x="5119" y="500"/>
                        <a:pt x="5119" y="705"/>
                      </a:cubicBezTo>
                      <a:lnTo>
                        <a:pt x="5119" y="3595"/>
                      </a:lnTo>
                      <a:cubicBezTo>
                        <a:pt x="5119" y="3800"/>
                        <a:pt x="4953" y="3966"/>
                        <a:pt x="4747" y="3966"/>
                      </a:cubicBezTo>
                      <a:lnTo>
                        <a:pt x="701" y="3966"/>
                      </a:lnTo>
                      <a:cubicBezTo>
                        <a:pt x="496" y="3966"/>
                        <a:pt x="330" y="3800"/>
                        <a:pt x="330" y="3595"/>
                      </a:cubicBezTo>
                      <a:lnTo>
                        <a:pt x="330" y="705"/>
                      </a:lnTo>
                      <a:cubicBezTo>
                        <a:pt x="330" y="500"/>
                        <a:pt x="496" y="334"/>
                        <a:pt x="701" y="334"/>
                      </a:cubicBezTo>
                      <a:close/>
                      <a:moveTo>
                        <a:pt x="701" y="0"/>
                      </a:moveTo>
                      <a:cubicBezTo>
                        <a:pt x="314" y="0"/>
                        <a:pt x="1" y="318"/>
                        <a:pt x="1" y="705"/>
                      </a:cubicBezTo>
                      <a:lnTo>
                        <a:pt x="1" y="3595"/>
                      </a:lnTo>
                      <a:cubicBezTo>
                        <a:pt x="1" y="3982"/>
                        <a:pt x="314" y="4295"/>
                        <a:pt x="701" y="4295"/>
                      </a:cubicBezTo>
                      <a:lnTo>
                        <a:pt x="4747" y="4295"/>
                      </a:lnTo>
                      <a:cubicBezTo>
                        <a:pt x="5135" y="4295"/>
                        <a:pt x="5448" y="3982"/>
                        <a:pt x="5448" y="3595"/>
                      </a:cubicBezTo>
                      <a:lnTo>
                        <a:pt x="5448" y="705"/>
                      </a:lnTo>
                      <a:cubicBezTo>
                        <a:pt x="5448" y="318"/>
                        <a:pt x="5135" y="0"/>
                        <a:pt x="474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55"/>
                <p:cNvSpPr/>
                <p:nvPr/>
              </p:nvSpPr>
              <p:spPr>
                <a:xfrm>
                  <a:off x="3623579" y="4446544"/>
                  <a:ext cx="59080" cy="4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" h="1304" extrusionOk="0">
                      <a:moveTo>
                        <a:pt x="179" y="0"/>
                      </a:moveTo>
                      <a:cubicBezTo>
                        <a:pt x="82" y="0"/>
                        <a:pt x="1" y="77"/>
                        <a:pt x="1" y="174"/>
                      </a:cubicBezTo>
                      <a:lnTo>
                        <a:pt x="1" y="1129"/>
                      </a:lnTo>
                      <a:cubicBezTo>
                        <a:pt x="1" y="1227"/>
                        <a:pt x="82" y="1304"/>
                        <a:pt x="179" y="1304"/>
                      </a:cubicBezTo>
                      <a:lnTo>
                        <a:pt x="1513" y="1304"/>
                      </a:lnTo>
                      <a:cubicBezTo>
                        <a:pt x="1610" y="1304"/>
                        <a:pt x="1688" y="1227"/>
                        <a:pt x="1688" y="1129"/>
                      </a:cubicBezTo>
                      <a:lnTo>
                        <a:pt x="1688" y="174"/>
                      </a:lnTo>
                      <a:cubicBezTo>
                        <a:pt x="1688" y="77"/>
                        <a:pt x="1610" y="0"/>
                        <a:pt x="15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55"/>
                <p:cNvSpPr/>
                <p:nvPr/>
              </p:nvSpPr>
              <p:spPr>
                <a:xfrm>
                  <a:off x="4156710" y="4370558"/>
                  <a:ext cx="190680" cy="1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8" h="4295" extrusionOk="0">
                      <a:moveTo>
                        <a:pt x="700" y="0"/>
                      </a:moveTo>
                      <a:cubicBezTo>
                        <a:pt x="314" y="0"/>
                        <a:pt x="0" y="318"/>
                        <a:pt x="0" y="705"/>
                      </a:cubicBezTo>
                      <a:lnTo>
                        <a:pt x="329" y="705"/>
                      </a:lnTo>
                      <a:cubicBezTo>
                        <a:pt x="329" y="500"/>
                        <a:pt x="496" y="334"/>
                        <a:pt x="700" y="334"/>
                      </a:cubicBezTo>
                      <a:lnTo>
                        <a:pt x="4748" y="334"/>
                      </a:lnTo>
                      <a:cubicBezTo>
                        <a:pt x="4953" y="334"/>
                        <a:pt x="5119" y="500"/>
                        <a:pt x="5119" y="705"/>
                      </a:cubicBezTo>
                      <a:lnTo>
                        <a:pt x="5119" y="3595"/>
                      </a:lnTo>
                      <a:cubicBezTo>
                        <a:pt x="5119" y="3800"/>
                        <a:pt x="4953" y="3966"/>
                        <a:pt x="4748" y="3966"/>
                      </a:cubicBezTo>
                      <a:lnTo>
                        <a:pt x="3769" y="3966"/>
                      </a:lnTo>
                      <a:lnTo>
                        <a:pt x="3769" y="4295"/>
                      </a:lnTo>
                      <a:lnTo>
                        <a:pt x="4748" y="4295"/>
                      </a:lnTo>
                      <a:cubicBezTo>
                        <a:pt x="5134" y="4295"/>
                        <a:pt x="5448" y="3982"/>
                        <a:pt x="5448" y="3595"/>
                      </a:cubicBezTo>
                      <a:lnTo>
                        <a:pt x="5448" y="705"/>
                      </a:lnTo>
                      <a:cubicBezTo>
                        <a:pt x="5448" y="318"/>
                        <a:pt x="5134" y="0"/>
                        <a:pt x="47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55"/>
                <p:cNvSpPr/>
                <p:nvPr/>
              </p:nvSpPr>
              <p:spPr>
                <a:xfrm>
                  <a:off x="4155765" y="4407239"/>
                  <a:ext cx="111755" cy="111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3" h="3193" extrusionOk="0">
                      <a:moveTo>
                        <a:pt x="0" y="1"/>
                      </a:moveTo>
                      <a:lnTo>
                        <a:pt x="0" y="477"/>
                      </a:lnTo>
                      <a:cubicBezTo>
                        <a:pt x="1498" y="477"/>
                        <a:pt x="2716" y="1695"/>
                        <a:pt x="2716" y="3193"/>
                      </a:cubicBezTo>
                      <a:lnTo>
                        <a:pt x="3192" y="3193"/>
                      </a:lnTo>
                      <a:cubicBezTo>
                        <a:pt x="3192" y="1433"/>
                        <a:pt x="176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55"/>
                <p:cNvSpPr/>
                <p:nvPr/>
              </p:nvSpPr>
              <p:spPr>
                <a:xfrm>
                  <a:off x="4155765" y="4445179"/>
                  <a:ext cx="73815" cy="73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9" h="2109" extrusionOk="0">
                      <a:moveTo>
                        <a:pt x="0" y="0"/>
                      </a:moveTo>
                      <a:lnTo>
                        <a:pt x="0" y="477"/>
                      </a:lnTo>
                      <a:cubicBezTo>
                        <a:pt x="902" y="477"/>
                        <a:pt x="1632" y="1207"/>
                        <a:pt x="1632" y="2109"/>
                      </a:cubicBezTo>
                      <a:lnTo>
                        <a:pt x="2109" y="2109"/>
                      </a:lnTo>
                      <a:cubicBezTo>
                        <a:pt x="2109" y="945"/>
                        <a:pt x="1164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55"/>
                <p:cNvSpPr/>
                <p:nvPr/>
              </p:nvSpPr>
              <p:spPr>
                <a:xfrm>
                  <a:off x="4155765" y="4487145"/>
                  <a:ext cx="31850" cy="3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" h="910" extrusionOk="0">
                      <a:moveTo>
                        <a:pt x="0" y="1"/>
                      </a:moveTo>
                      <a:lnTo>
                        <a:pt x="0" y="910"/>
                      </a:lnTo>
                      <a:lnTo>
                        <a:pt x="909" y="910"/>
                      </a:lnTo>
                      <a:cubicBezTo>
                        <a:pt x="909" y="407"/>
                        <a:pt x="503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55"/>
                <p:cNvSpPr/>
                <p:nvPr/>
              </p:nvSpPr>
              <p:spPr>
                <a:xfrm>
                  <a:off x="4471542" y="4367723"/>
                  <a:ext cx="68530" cy="6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" h="1958" extrusionOk="0">
                      <a:moveTo>
                        <a:pt x="248" y="1"/>
                      </a:moveTo>
                      <a:cubicBezTo>
                        <a:pt x="113" y="1"/>
                        <a:pt x="1" y="113"/>
                        <a:pt x="1" y="248"/>
                      </a:cubicBezTo>
                      <a:lnTo>
                        <a:pt x="1" y="1710"/>
                      </a:lnTo>
                      <a:cubicBezTo>
                        <a:pt x="1" y="1849"/>
                        <a:pt x="113" y="1958"/>
                        <a:pt x="248" y="1958"/>
                      </a:cubicBezTo>
                      <a:cubicBezTo>
                        <a:pt x="383" y="1958"/>
                        <a:pt x="495" y="1849"/>
                        <a:pt x="495" y="1710"/>
                      </a:cubicBezTo>
                      <a:lnTo>
                        <a:pt x="495" y="496"/>
                      </a:lnTo>
                      <a:lnTo>
                        <a:pt x="1710" y="496"/>
                      </a:lnTo>
                      <a:cubicBezTo>
                        <a:pt x="1845" y="496"/>
                        <a:pt x="1958" y="383"/>
                        <a:pt x="1958" y="248"/>
                      </a:cubicBezTo>
                      <a:cubicBezTo>
                        <a:pt x="1958" y="113"/>
                        <a:pt x="1845" y="1"/>
                        <a:pt x="171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55"/>
                <p:cNvSpPr/>
                <p:nvPr/>
              </p:nvSpPr>
              <p:spPr>
                <a:xfrm>
                  <a:off x="4553164" y="4367723"/>
                  <a:ext cx="68705" cy="6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3" h="1958" extrusionOk="0">
                      <a:moveTo>
                        <a:pt x="249" y="1"/>
                      </a:moveTo>
                      <a:cubicBezTo>
                        <a:pt x="113" y="1"/>
                        <a:pt x="1" y="113"/>
                        <a:pt x="1" y="248"/>
                      </a:cubicBezTo>
                      <a:cubicBezTo>
                        <a:pt x="1" y="383"/>
                        <a:pt x="113" y="496"/>
                        <a:pt x="249" y="496"/>
                      </a:cubicBezTo>
                      <a:lnTo>
                        <a:pt x="1467" y="496"/>
                      </a:lnTo>
                      <a:lnTo>
                        <a:pt x="1467" y="1710"/>
                      </a:lnTo>
                      <a:cubicBezTo>
                        <a:pt x="1467" y="1849"/>
                        <a:pt x="1576" y="1958"/>
                        <a:pt x="1715" y="1958"/>
                      </a:cubicBezTo>
                      <a:cubicBezTo>
                        <a:pt x="1851" y="1958"/>
                        <a:pt x="1963" y="1849"/>
                        <a:pt x="1963" y="1710"/>
                      </a:cubicBezTo>
                      <a:lnTo>
                        <a:pt x="1963" y="248"/>
                      </a:lnTo>
                      <a:cubicBezTo>
                        <a:pt x="1963" y="113"/>
                        <a:pt x="1851" y="1"/>
                        <a:pt x="17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55"/>
                <p:cNvSpPr/>
                <p:nvPr/>
              </p:nvSpPr>
              <p:spPr>
                <a:xfrm>
                  <a:off x="4553164" y="4455190"/>
                  <a:ext cx="68705" cy="68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3" h="1959" extrusionOk="0">
                      <a:moveTo>
                        <a:pt x="1715" y="0"/>
                      </a:moveTo>
                      <a:cubicBezTo>
                        <a:pt x="1576" y="0"/>
                        <a:pt x="1467" y="113"/>
                        <a:pt x="1467" y="248"/>
                      </a:cubicBezTo>
                      <a:lnTo>
                        <a:pt x="1467" y="1463"/>
                      </a:lnTo>
                      <a:lnTo>
                        <a:pt x="249" y="1463"/>
                      </a:lnTo>
                      <a:cubicBezTo>
                        <a:pt x="113" y="1463"/>
                        <a:pt x="1" y="1575"/>
                        <a:pt x="1" y="1711"/>
                      </a:cubicBezTo>
                      <a:cubicBezTo>
                        <a:pt x="1" y="1850"/>
                        <a:pt x="113" y="1959"/>
                        <a:pt x="249" y="1959"/>
                      </a:cubicBezTo>
                      <a:lnTo>
                        <a:pt x="1715" y="1959"/>
                      </a:lnTo>
                      <a:cubicBezTo>
                        <a:pt x="1851" y="1959"/>
                        <a:pt x="1963" y="1850"/>
                        <a:pt x="1963" y="1711"/>
                      </a:cubicBezTo>
                      <a:lnTo>
                        <a:pt x="1963" y="248"/>
                      </a:lnTo>
                      <a:cubicBezTo>
                        <a:pt x="1963" y="113"/>
                        <a:pt x="1851" y="0"/>
                        <a:pt x="171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55"/>
                <p:cNvSpPr/>
                <p:nvPr/>
              </p:nvSpPr>
              <p:spPr>
                <a:xfrm>
                  <a:off x="4471542" y="4455190"/>
                  <a:ext cx="68530" cy="68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" h="1959" extrusionOk="0">
                      <a:moveTo>
                        <a:pt x="248" y="0"/>
                      </a:moveTo>
                      <a:cubicBezTo>
                        <a:pt x="113" y="0"/>
                        <a:pt x="1" y="113"/>
                        <a:pt x="1" y="248"/>
                      </a:cubicBezTo>
                      <a:lnTo>
                        <a:pt x="1" y="1711"/>
                      </a:lnTo>
                      <a:cubicBezTo>
                        <a:pt x="1" y="1850"/>
                        <a:pt x="113" y="1959"/>
                        <a:pt x="248" y="1959"/>
                      </a:cubicBezTo>
                      <a:lnTo>
                        <a:pt x="1710" y="1959"/>
                      </a:lnTo>
                      <a:cubicBezTo>
                        <a:pt x="1845" y="1959"/>
                        <a:pt x="1958" y="1850"/>
                        <a:pt x="1958" y="1711"/>
                      </a:cubicBezTo>
                      <a:cubicBezTo>
                        <a:pt x="1958" y="1575"/>
                        <a:pt x="1845" y="1463"/>
                        <a:pt x="1710" y="1463"/>
                      </a:cubicBezTo>
                      <a:lnTo>
                        <a:pt x="495" y="1463"/>
                      </a:lnTo>
                      <a:lnTo>
                        <a:pt x="495" y="248"/>
                      </a:lnTo>
                      <a:cubicBezTo>
                        <a:pt x="495" y="113"/>
                        <a:pt x="383" y="0"/>
                        <a:pt x="2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747" name="Google Shape;747;p55"/>
          <p:cNvPicPr preferRelativeResize="0"/>
          <p:nvPr/>
        </p:nvPicPr>
        <p:blipFill rotWithShape="1">
          <a:blip r:embed="rId3">
            <a:alphaModFix/>
          </a:blip>
          <a:srcRect l="553" r="553"/>
          <a:stretch/>
        </p:blipFill>
        <p:spPr>
          <a:xfrm>
            <a:off x="5384690" y="1869255"/>
            <a:ext cx="3310999" cy="188337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259;p35">
            <a:extLst>
              <a:ext uri="{FF2B5EF4-FFF2-40B4-BE49-F238E27FC236}">
                <a16:creationId xmlns:a16="http://schemas.microsoft.com/office/drawing/2014/main" id="{AF8D9255-5387-C5AA-F3DF-5635C54B97FE}"/>
              </a:ext>
            </a:extLst>
          </p:cNvPr>
          <p:cNvSpPr txBox="1">
            <a:spLocks/>
          </p:cNvSpPr>
          <p:nvPr/>
        </p:nvSpPr>
        <p:spPr>
          <a:xfrm>
            <a:off x="2046087" y="32183"/>
            <a:ext cx="4769700" cy="1296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algn="ctr"/>
            <a:r>
              <a:rPr lang="en-US" dirty="0">
                <a:solidFill>
                  <a:srgbClr val="00B0F0"/>
                </a:solidFill>
              </a:rPr>
              <a:t>My</a:t>
            </a:r>
          </a:p>
          <a:p>
            <a:pPr algn="ctr"/>
            <a:r>
              <a:rPr lang="en-US" dirty="0"/>
              <a:t>Experience</a:t>
            </a:r>
            <a:endParaRPr lang="en-US" dirty="0">
              <a:solidFill>
                <a:srgbClr val="00B0F0"/>
              </a:solidFill>
              <a:latin typeface="Matura MT Script Capitals" panose="03020802060602070202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5A4D3-4BDF-C3CF-E328-FE67E808AA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81" t="29235" b="19698"/>
          <a:stretch/>
        </p:blipFill>
        <p:spPr>
          <a:xfrm>
            <a:off x="5373104" y="1839917"/>
            <a:ext cx="3334169" cy="241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15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5"/>
          <p:cNvSpPr txBox="1">
            <a:spLocks noGrp="1"/>
          </p:cNvSpPr>
          <p:nvPr>
            <p:ph type="title"/>
          </p:nvPr>
        </p:nvSpPr>
        <p:spPr>
          <a:xfrm>
            <a:off x="720000" y="1643455"/>
            <a:ext cx="3852000" cy="11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  <a:tabLst>
                <a:tab pos="341313" algn="l"/>
              </a:tabLst>
            </a:pPr>
            <a:r>
              <a:rPr lang="en-US" sz="2000" dirty="0">
                <a:solidFill>
                  <a:schemeClr val="tx1"/>
                </a:solidFill>
              </a:rPr>
              <a:t>PT IDX Consulting</a:t>
            </a:r>
            <a:r>
              <a:rPr lang="en-US" sz="2000" dirty="0"/>
              <a:t>- </a:t>
            </a:r>
            <a:r>
              <a:rPr lang="en-US" sz="2000" dirty="0">
                <a:solidFill>
                  <a:srgbClr val="00B0F0"/>
                </a:solidFill>
              </a:rPr>
              <a:t>Project-Based Intern: Data Science Virtual </a:t>
            </a:r>
            <a:r>
              <a:rPr lang="en-US" sz="1600" dirty="0">
                <a:solidFill>
                  <a:srgbClr val="FFC000"/>
                </a:solidFill>
              </a:rPr>
              <a:t>(July 2022 – August 2022)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703" name="Google Shape;703;p55"/>
          <p:cNvSpPr txBox="1">
            <a:spLocks noGrp="1"/>
          </p:cNvSpPr>
          <p:nvPr>
            <p:ph type="subTitle" idx="1"/>
          </p:nvPr>
        </p:nvSpPr>
        <p:spPr>
          <a:xfrm>
            <a:off x="278968" y="2808955"/>
            <a:ext cx="4251387" cy="2503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marR="176530" lvl="1" indent="-28575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313055" algn="l"/>
                <a:tab pos="31369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Finishing</a:t>
            </a:r>
            <a:r>
              <a:rPr lang="en-US" sz="1800" spc="-5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various</a:t>
            </a:r>
            <a:r>
              <a:rPr lang="en-US" sz="1800" spc="-5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tasks</a:t>
            </a:r>
            <a:r>
              <a:rPr lang="en-US" sz="1800" spc="-4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related</a:t>
            </a:r>
            <a:r>
              <a:rPr lang="en-US" sz="1800" spc="-5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to</a:t>
            </a:r>
            <a:r>
              <a:rPr lang="en-US" sz="1800" spc="-6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1800" spc="-5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activity</a:t>
            </a:r>
            <a:r>
              <a:rPr lang="en-US" sz="1800" spc="-5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z="1800" spc="-5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a</a:t>
            </a:r>
            <a:r>
              <a:rPr lang="en-US" sz="1800" spc="-5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Data</a:t>
            </a:r>
            <a:r>
              <a:rPr lang="en-US" sz="1800" spc="-4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Scientist</a:t>
            </a:r>
            <a:r>
              <a:rPr lang="en-US" sz="1800" spc="-6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from</a:t>
            </a:r>
            <a:r>
              <a:rPr lang="en-US" sz="1800" spc="-4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PT</a:t>
            </a:r>
            <a:r>
              <a:rPr lang="en-US" sz="1800" spc="-5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IDX</a:t>
            </a:r>
            <a:r>
              <a:rPr lang="en-US" sz="1800" spc="-5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Consulting, such as Data Analysis, Machine Learning Implementation, and Data Science task</a:t>
            </a:r>
          </a:p>
        </p:txBody>
      </p:sp>
      <p:grpSp>
        <p:nvGrpSpPr>
          <p:cNvPr id="704" name="Google Shape;704;p55"/>
          <p:cNvGrpSpPr/>
          <p:nvPr/>
        </p:nvGrpSpPr>
        <p:grpSpPr>
          <a:xfrm>
            <a:off x="5114440" y="1588952"/>
            <a:ext cx="3852000" cy="3324011"/>
            <a:chOff x="4513975" y="1178248"/>
            <a:chExt cx="3852000" cy="2787000"/>
          </a:xfrm>
        </p:grpSpPr>
        <p:sp>
          <p:nvSpPr>
            <p:cNvPr id="705" name="Google Shape;705;p55"/>
            <p:cNvSpPr/>
            <p:nvPr/>
          </p:nvSpPr>
          <p:spPr>
            <a:xfrm>
              <a:off x="4513975" y="1178248"/>
              <a:ext cx="3852000" cy="27870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6" name="Google Shape;706;p55"/>
            <p:cNvGrpSpPr/>
            <p:nvPr/>
          </p:nvGrpSpPr>
          <p:grpSpPr>
            <a:xfrm>
              <a:off x="4784218" y="3497422"/>
              <a:ext cx="3311448" cy="326519"/>
              <a:chOff x="4841943" y="3886997"/>
              <a:chExt cx="3311448" cy="326519"/>
            </a:xfrm>
          </p:grpSpPr>
          <p:grpSp>
            <p:nvGrpSpPr>
              <p:cNvPr id="707" name="Google Shape;707;p55"/>
              <p:cNvGrpSpPr/>
              <p:nvPr/>
            </p:nvGrpSpPr>
            <p:grpSpPr>
              <a:xfrm>
                <a:off x="4841949" y="3886997"/>
                <a:ext cx="3311442" cy="95507"/>
                <a:chOff x="5238562" y="4064338"/>
                <a:chExt cx="2868043" cy="82719"/>
              </a:xfrm>
            </p:grpSpPr>
            <p:sp>
              <p:nvSpPr>
                <p:cNvPr id="708" name="Google Shape;708;p55"/>
                <p:cNvSpPr/>
                <p:nvPr/>
              </p:nvSpPr>
              <p:spPr>
                <a:xfrm>
                  <a:off x="5238825" y="4091082"/>
                  <a:ext cx="2867780" cy="29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76" h="1150" extrusionOk="0">
                      <a:moveTo>
                        <a:pt x="0" y="1"/>
                      </a:moveTo>
                      <a:lnTo>
                        <a:pt x="0" y="1149"/>
                      </a:lnTo>
                      <a:lnTo>
                        <a:pt x="214975" y="1149"/>
                      </a:lnTo>
                      <a:lnTo>
                        <a:pt x="21497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55"/>
                <p:cNvSpPr/>
                <p:nvPr/>
              </p:nvSpPr>
              <p:spPr>
                <a:xfrm>
                  <a:off x="5238562" y="4091092"/>
                  <a:ext cx="1052366" cy="29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10" h="1150" extrusionOk="0">
                      <a:moveTo>
                        <a:pt x="0" y="1"/>
                      </a:moveTo>
                      <a:lnTo>
                        <a:pt x="0" y="1149"/>
                      </a:lnTo>
                      <a:lnTo>
                        <a:pt x="109109" y="1149"/>
                      </a:lnTo>
                      <a:lnTo>
                        <a:pt x="10910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55"/>
                <p:cNvSpPr/>
                <p:nvPr/>
              </p:nvSpPr>
              <p:spPr>
                <a:xfrm>
                  <a:off x="6244244" y="4064338"/>
                  <a:ext cx="82693" cy="8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5" h="3256" extrusionOk="0">
                      <a:moveTo>
                        <a:pt x="1625" y="1"/>
                      </a:moveTo>
                      <a:cubicBezTo>
                        <a:pt x="728" y="1"/>
                        <a:pt x="1" y="729"/>
                        <a:pt x="1" y="1626"/>
                      </a:cubicBezTo>
                      <a:cubicBezTo>
                        <a:pt x="1" y="2527"/>
                        <a:pt x="728" y="3255"/>
                        <a:pt x="1625" y="3255"/>
                      </a:cubicBezTo>
                      <a:cubicBezTo>
                        <a:pt x="2527" y="3255"/>
                        <a:pt x="3254" y="2527"/>
                        <a:pt x="3254" y="1626"/>
                      </a:cubicBezTo>
                      <a:cubicBezTo>
                        <a:pt x="3254" y="729"/>
                        <a:pt x="2527" y="1"/>
                        <a:pt x="16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1" name="Google Shape;711;p55"/>
              <p:cNvGrpSpPr/>
              <p:nvPr/>
            </p:nvGrpSpPr>
            <p:grpSpPr>
              <a:xfrm>
                <a:off x="4841943" y="4088524"/>
                <a:ext cx="1580463" cy="119299"/>
                <a:chOff x="950116" y="4374618"/>
                <a:chExt cx="1885769" cy="142345"/>
              </a:xfrm>
            </p:grpSpPr>
            <p:sp>
              <p:nvSpPr>
                <p:cNvPr id="712" name="Google Shape;712;p55"/>
                <p:cNvSpPr/>
                <p:nvPr/>
              </p:nvSpPr>
              <p:spPr>
                <a:xfrm>
                  <a:off x="950116" y="4382213"/>
                  <a:ext cx="127190" cy="127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" h="3634" extrusionOk="0">
                      <a:moveTo>
                        <a:pt x="1" y="1"/>
                      </a:moveTo>
                      <a:lnTo>
                        <a:pt x="1" y="3633"/>
                      </a:lnTo>
                      <a:lnTo>
                        <a:pt x="3634" y="181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55"/>
                <p:cNvSpPr/>
                <p:nvPr/>
              </p:nvSpPr>
              <p:spPr>
                <a:xfrm>
                  <a:off x="1239222" y="4399819"/>
                  <a:ext cx="91980" cy="9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8" h="2627" extrusionOk="0">
                      <a:moveTo>
                        <a:pt x="1" y="0"/>
                      </a:moveTo>
                      <a:lnTo>
                        <a:pt x="1" y="2627"/>
                      </a:lnTo>
                      <a:lnTo>
                        <a:pt x="2628" y="131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55"/>
                <p:cNvSpPr/>
                <p:nvPr/>
              </p:nvSpPr>
              <p:spPr>
                <a:xfrm>
                  <a:off x="1335509" y="4399819"/>
                  <a:ext cx="11830" cy="9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" h="2627" extrusionOk="0">
                      <a:moveTo>
                        <a:pt x="0" y="0"/>
                      </a:moveTo>
                      <a:lnTo>
                        <a:pt x="0" y="2627"/>
                      </a:lnTo>
                      <a:lnTo>
                        <a:pt x="337" y="2627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55"/>
                <p:cNvSpPr/>
                <p:nvPr/>
              </p:nvSpPr>
              <p:spPr>
                <a:xfrm>
                  <a:off x="1509218" y="4374618"/>
                  <a:ext cx="96355" cy="142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3" h="4067" extrusionOk="0">
                      <a:moveTo>
                        <a:pt x="2752" y="1"/>
                      </a:moveTo>
                      <a:lnTo>
                        <a:pt x="1" y="2032"/>
                      </a:lnTo>
                      <a:lnTo>
                        <a:pt x="2752" y="4066"/>
                      </a:lnTo>
                      <a:lnTo>
                        <a:pt x="275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55"/>
                <p:cNvSpPr/>
                <p:nvPr/>
              </p:nvSpPr>
              <p:spPr>
                <a:xfrm>
                  <a:off x="1509218" y="4410494"/>
                  <a:ext cx="48545" cy="70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2013" extrusionOk="0">
                      <a:moveTo>
                        <a:pt x="1" y="1"/>
                      </a:moveTo>
                      <a:lnTo>
                        <a:pt x="1" y="2013"/>
                      </a:lnTo>
                      <a:lnTo>
                        <a:pt x="1386" y="2013"/>
                      </a:lnTo>
                      <a:lnTo>
                        <a:pt x="13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55"/>
                <p:cNvSpPr/>
                <p:nvPr/>
              </p:nvSpPr>
              <p:spPr>
                <a:xfrm>
                  <a:off x="1619855" y="4378013"/>
                  <a:ext cx="54880" cy="1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8" h="3870" extrusionOk="0">
                      <a:moveTo>
                        <a:pt x="1" y="0"/>
                      </a:moveTo>
                      <a:lnTo>
                        <a:pt x="1" y="426"/>
                      </a:lnTo>
                      <a:cubicBezTo>
                        <a:pt x="666" y="604"/>
                        <a:pt x="1161" y="1212"/>
                        <a:pt x="1161" y="1935"/>
                      </a:cubicBezTo>
                      <a:cubicBezTo>
                        <a:pt x="1161" y="2658"/>
                        <a:pt x="666" y="3266"/>
                        <a:pt x="1" y="3448"/>
                      </a:cubicBezTo>
                      <a:lnTo>
                        <a:pt x="1" y="3869"/>
                      </a:lnTo>
                      <a:cubicBezTo>
                        <a:pt x="895" y="3680"/>
                        <a:pt x="1568" y="2887"/>
                        <a:pt x="1568" y="1935"/>
                      </a:cubicBezTo>
                      <a:cubicBezTo>
                        <a:pt x="1568" y="983"/>
                        <a:pt x="895" y="19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55"/>
                <p:cNvSpPr/>
                <p:nvPr/>
              </p:nvSpPr>
              <p:spPr>
                <a:xfrm>
                  <a:off x="1619855" y="4411859"/>
                  <a:ext cx="27545" cy="6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1935" extrusionOk="0">
                      <a:moveTo>
                        <a:pt x="1" y="1"/>
                      </a:moveTo>
                      <a:lnTo>
                        <a:pt x="1" y="1935"/>
                      </a:lnTo>
                      <a:cubicBezTo>
                        <a:pt x="450" y="1842"/>
                        <a:pt x="786" y="1444"/>
                        <a:pt x="786" y="968"/>
                      </a:cubicBezTo>
                      <a:cubicBezTo>
                        <a:pt x="786" y="492"/>
                        <a:pt x="450" y="97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55"/>
                <p:cNvSpPr/>
                <p:nvPr/>
              </p:nvSpPr>
              <p:spPr>
                <a:xfrm>
                  <a:off x="1708302" y="4429849"/>
                  <a:ext cx="397845" cy="3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7" h="907" extrusionOk="0">
                      <a:moveTo>
                        <a:pt x="0" y="1"/>
                      </a:moveTo>
                      <a:lnTo>
                        <a:pt x="0" y="906"/>
                      </a:lnTo>
                      <a:lnTo>
                        <a:pt x="11367" y="906"/>
                      </a:lnTo>
                      <a:lnTo>
                        <a:pt x="113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55"/>
                <p:cNvSpPr/>
                <p:nvPr/>
              </p:nvSpPr>
              <p:spPr>
                <a:xfrm>
                  <a:off x="2061320" y="4400904"/>
                  <a:ext cx="89670" cy="89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2" h="2562" extrusionOk="0">
                      <a:moveTo>
                        <a:pt x="1281" y="1"/>
                      </a:moveTo>
                      <a:cubicBezTo>
                        <a:pt x="573" y="1"/>
                        <a:pt x="1" y="576"/>
                        <a:pt x="1" y="1281"/>
                      </a:cubicBezTo>
                      <a:cubicBezTo>
                        <a:pt x="1" y="1989"/>
                        <a:pt x="573" y="2562"/>
                        <a:pt x="1281" y="2562"/>
                      </a:cubicBezTo>
                      <a:cubicBezTo>
                        <a:pt x="1989" y="2562"/>
                        <a:pt x="2561" y="1989"/>
                        <a:pt x="2561" y="1281"/>
                      </a:cubicBezTo>
                      <a:cubicBezTo>
                        <a:pt x="2561" y="576"/>
                        <a:pt x="1989" y="1"/>
                        <a:pt x="128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55"/>
                <p:cNvSpPr/>
                <p:nvPr/>
              </p:nvSpPr>
              <p:spPr>
                <a:xfrm>
                  <a:off x="2317245" y="4405769"/>
                  <a:ext cx="54740" cy="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" h="2380" extrusionOk="0">
                      <a:moveTo>
                        <a:pt x="786" y="241"/>
                      </a:moveTo>
                      <a:cubicBezTo>
                        <a:pt x="1107" y="241"/>
                        <a:pt x="1250" y="616"/>
                        <a:pt x="1250" y="1180"/>
                      </a:cubicBezTo>
                      <a:cubicBezTo>
                        <a:pt x="1250" y="1769"/>
                        <a:pt x="1099" y="2140"/>
                        <a:pt x="782" y="2140"/>
                      </a:cubicBezTo>
                      <a:cubicBezTo>
                        <a:pt x="496" y="2140"/>
                        <a:pt x="314" y="1799"/>
                        <a:pt x="314" y="1200"/>
                      </a:cubicBezTo>
                      <a:cubicBezTo>
                        <a:pt x="314" y="573"/>
                        <a:pt x="511" y="241"/>
                        <a:pt x="786" y="241"/>
                      </a:cubicBezTo>
                      <a:close/>
                      <a:moveTo>
                        <a:pt x="801" y="1"/>
                      </a:moveTo>
                      <a:cubicBezTo>
                        <a:pt x="333" y="1"/>
                        <a:pt x="1" y="426"/>
                        <a:pt x="1" y="1196"/>
                      </a:cubicBezTo>
                      <a:cubicBezTo>
                        <a:pt x="8" y="1958"/>
                        <a:pt x="314" y="2380"/>
                        <a:pt x="763" y="2380"/>
                      </a:cubicBezTo>
                      <a:cubicBezTo>
                        <a:pt x="1274" y="2380"/>
                        <a:pt x="1563" y="1946"/>
                        <a:pt x="1563" y="1165"/>
                      </a:cubicBezTo>
                      <a:cubicBezTo>
                        <a:pt x="1563" y="434"/>
                        <a:pt x="1285" y="1"/>
                        <a:pt x="8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55"/>
                <p:cNvSpPr/>
                <p:nvPr/>
              </p:nvSpPr>
              <p:spPr>
                <a:xfrm>
                  <a:off x="2382767" y="4429849"/>
                  <a:ext cx="14840" cy="5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1692" extrusionOk="0">
                      <a:moveTo>
                        <a:pt x="214" y="1"/>
                      </a:moveTo>
                      <a:cubicBezTo>
                        <a:pt x="90" y="1"/>
                        <a:pt x="1" y="94"/>
                        <a:pt x="1" y="222"/>
                      </a:cubicBezTo>
                      <a:cubicBezTo>
                        <a:pt x="1" y="345"/>
                        <a:pt x="86" y="442"/>
                        <a:pt x="209" y="442"/>
                      </a:cubicBezTo>
                      <a:cubicBezTo>
                        <a:pt x="341" y="442"/>
                        <a:pt x="423" y="345"/>
                        <a:pt x="423" y="222"/>
                      </a:cubicBezTo>
                      <a:cubicBezTo>
                        <a:pt x="418" y="94"/>
                        <a:pt x="338" y="1"/>
                        <a:pt x="214" y="1"/>
                      </a:cubicBezTo>
                      <a:close/>
                      <a:moveTo>
                        <a:pt x="214" y="1251"/>
                      </a:moveTo>
                      <a:cubicBezTo>
                        <a:pt x="90" y="1251"/>
                        <a:pt x="1" y="1340"/>
                        <a:pt x="1" y="1472"/>
                      </a:cubicBezTo>
                      <a:cubicBezTo>
                        <a:pt x="1" y="1595"/>
                        <a:pt x="86" y="1692"/>
                        <a:pt x="209" y="1692"/>
                      </a:cubicBezTo>
                      <a:cubicBezTo>
                        <a:pt x="341" y="1692"/>
                        <a:pt x="423" y="1595"/>
                        <a:pt x="423" y="1472"/>
                      </a:cubicBezTo>
                      <a:cubicBezTo>
                        <a:pt x="418" y="1340"/>
                        <a:pt x="338" y="1251"/>
                        <a:pt x="214" y="12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55"/>
                <p:cNvSpPr/>
                <p:nvPr/>
              </p:nvSpPr>
              <p:spPr>
                <a:xfrm>
                  <a:off x="2407127" y="4407134"/>
                  <a:ext cx="50155" cy="8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2341" extrusionOk="0">
                      <a:moveTo>
                        <a:pt x="288" y="0"/>
                      </a:moveTo>
                      <a:lnTo>
                        <a:pt x="136" y="1107"/>
                      </a:lnTo>
                      <a:cubicBezTo>
                        <a:pt x="222" y="1095"/>
                        <a:pt x="326" y="1080"/>
                        <a:pt x="458" y="1080"/>
                      </a:cubicBezTo>
                      <a:cubicBezTo>
                        <a:pt x="915" y="1080"/>
                        <a:pt x="1115" y="1293"/>
                        <a:pt x="1120" y="1591"/>
                      </a:cubicBezTo>
                      <a:cubicBezTo>
                        <a:pt x="1120" y="1900"/>
                        <a:pt x="868" y="2089"/>
                        <a:pt x="574" y="2089"/>
                      </a:cubicBezTo>
                      <a:cubicBezTo>
                        <a:pt x="365" y="2089"/>
                        <a:pt x="175" y="2020"/>
                        <a:pt x="83" y="1962"/>
                      </a:cubicBezTo>
                      <a:lnTo>
                        <a:pt x="1" y="2198"/>
                      </a:lnTo>
                      <a:cubicBezTo>
                        <a:pt x="113" y="2271"/>
                        <a:pt x="326" y="2341"/>
                        <a:pt x="578" y="2341"/>
                      </a:cubicBezTo>
                      <a:cubicBezTo>
                        <a:pt x="1077" y="2341"/>
                        <a:pt x="1433" y="2005"/>
                        <a:pt x="1433" y="1555"/>
                      </a:cubicBezTo>
                      <a:cubicBezTo>
                        <a:pt x="1433" y="1266"/>
                        <a:pt x="1286" y="1068"/>
                        <a:pt x="1104" y="964"/>
                      </a:cubicBezTo>
                      <a:cubicBezTo>
                        <a:pt x="961" y="878"/>
                        <a:pt x="786" y="839"/>
                        <a:pt x="609" y="839"/>
                      </a:cubicBezTo>
                      <a:cubicBezTo>
                        <a:pt x="524" y="839"/>
                        <a:pt x="474" y="848"/>
                        <a:pt x="419" y="855"/>
                      </a:cubicBezTo>
                      <a:lnTo>
                        <a:pt x="508" y="264"/>
                      </a:lnTo>
                      <a:lnTo>
                        <a:pt x="1386" y="264"/>
                      </a:lnTo>
                      <a:lnTo>
                        <a:pt x="13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55"/>
                <p:cNvSpPr/>
                <p:nvPr/>
              </p:nvSpPr>
              <p:spPr>
                <a:xfrm>
                  <a:off x="2469988" y="4405769"/>
                  <a:ext cx="54740" cy="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" h="2380" extrusionOk="0">
                      <a:moveTo>
                        <a:pt x="782" y="241"/>
                      </a:moveTo>
                      <a:cubicBezTo>
                        <a:pt x="1107" y="241"/>
                        <a:pt x="1250" y="616"/>
                        <a:pt x="1250" y="1180"/>
                      </a:cubicBezTo>
                      <a:cubicBezTo>
                        <a:pt x="1250" y="1769"/>
                        <a:pt x="1099" y="2140"/>
                        <a:pt x="778" y="2140"/>
                      </a:cubicBezTo>
                      <a:cubicBezTo>
                        <a:pt x="496" y="2140"/>
                        <a:pt x="314" y="1799"/>
                        <a:pt x="314" y="1200"/>
                      </a:cubicBezTo>
                      <a:cubicBezTo>
                        <a:pt x="314" y="573"/>
                        <a:pt x="511" y="241"/>
                        <a:pt x="782" y="241"/>
                      </a:cubicBezTo>
                      <a:close/>
                      <a:moveTo>
                        <a:pt x="801" y="1"/>
                      </a:moveTo>
                      <a:cubicBezTo>
                        <a:pt x="333" y="1"/>
                        <a:pt x="1" y="426"/>
                        <a:pt x="1" y="1196"/>
                      </a:cubicBezTo>
                      <a:cubicBezTo>
                        <a:pt x="8" y="1958"/>
                        <a:pt x="314" y="2380"/>
                        <a:pt x="763" y="2380"/>
                      </a:cubicBezTo>
                      <a:cubicBezTo>
                        <a:pt x="1274" y="2380"/>
                        <a:pt x="1563" y="1946"/>
                        <a:pt x="1563" y="1165"/>
                      </a:cubicBezTo>
                      <a:cubicBezTo>
                        <a:pt x="1563" y="434"/>
                        <a:pt x="1285" y="1"/>
                        <a:pt x="8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55"/>
                <p:cNvSpPr/>
                <p:nvPr/>
              </p:nvSpPr>
              <p:spPr>
                <a:xfrm>
                  <a:off x="2555180" y="4402794"/>
                  <a:ext cx="43085" cy="8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2570" extrusionOk="0">
                      <a:moveTo>
                        <a:pt x="990" y="1"/>
                      </a:moveTo>
                      <a:lnTo>
                        <a:pt x="0" y="2570"/>
                      </a:lnTo>
                      <a:lnTo>
                        <a:pt x="240" y="2570"/>
                      </a:lnTo>
                      <a:lnTo>
                        <a:pt x="1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55"/>
                <p:cNvSpPr/>
                <p:nvPr/>
              </p:nvSpPr>
              <p:spPr>
                <a:xfrm>
                  <a:off x="2629627" y="4405769"/>
                  <a:ext cx="51520" cy="8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" h="2341" extrusionOk="0">
                      <a:moveTo>
                        <a:pt x="709" y="1"/>
                      </a:moveTo>
                      <a:cubicBezTo>
                        <a:pt x="445" y="1"/>
                        <a:pt x="218" y="101"/>
                        <a:pt x="59" y="237"/>
                      </a:cubicBezTo>
                      <a:lnTo>
                        <a:pt x="156" y="453"/>
                      </a:lnTo>
                      <a:cubicBezTo>
                        <a:pt x="264" y="364"/>
                        <a:pt x="438" y="260"/>
                        <a:pt x="647" y="260"/>
                      </a:cubicBezTo>
                      <a:cubicBezTo>
                        <a:pt x="988" y="260"/>
                        <a:pt x="1104" y="476"/>
                        <a:pt x="1104" y="708"/>
                      </a:cubicBezTo>
                      <a:cubicBezTo>
                        <a:pt x="1100" y="1057"/>
                        <a:pt x="833" y="1355"/>
                        <a:pt x="245" y="1912"/>
                      </a:cubicBezTo>
                      <a:lnTo>
                        <a:pt x="1" y="2151"/>
                      </a:lnTo>
                      <a:lnTo>
                        <a:pt x="1" y="2341"/>
                      </a:lnTo>
                      <a:lnTo>
                        <a:pt x="1471" y="2341"/>
                      </a:lnTo>
                      <a:lnTo>
                        <a:pt x="1471" y="2082"/>
                      </a:lnTo>
                      <a:lnTo>
                        <a:pt x="438" y="2082"/>
                      </a:lnTo>
                      <a:lnTo>
                        <a:pt x="438" y="2074"/>
                      </a:lnTo>
                      <a:lnTo>
                        <a:pt x="620" y="1904"/>
                      </a:lnTo>
                      <a:cubicBezTo>
                        <a:pt x="1107" y="1440"/>
                        <a:pt x="1413" y="1096"/>
                        <a:pt x="1413" y="669"/>
                      </a:cubicBezTo>
                      <a:cubicBezTo>
                        <a:pt x="1413" y="341"/>
                        <a:pt x="1204" y="1"/>
                        <a:pt x="7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55"/>
                <p:cNvSpPr/>
                <p:nvPr/>
              </p:nvSpPr>
              <p:spPr>
                <a:xfrm>
                  <a:off x="2694098" y="4429849"/>
                  <a:ext cx="14805" cy="5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1692" extrusionOk="0">
                      <a:moveTo>
                        <a:pt x="213" y="1"/>
                      </a:moveTo>
                      <a:cubicBezTo>
                        <a:pt x="89" y="1"/>
                        <a:pt x="1" y="94"/>
                        <a:pt x="1" y="222"/>
                      </a:cubicBezTo>
                      <a:cubicBezTo>
                        <a:pt x="1" y="345"/>
                        <a:pt x="85" y="442"/>
                        <a:pt x="210" y="442"/>
                      </a:cubicBezTo>
                      <a:cubicBezTo>
                        <a:pt x="341" y="442"/>
                        <a:pt x="422" y="345"/>
                        <a:pt x="422" y="222"/>
                      </a:cubicBezTo>
                      <a:cubicBezTo>
                        <a:pt x="419" y="94"/>
                        <a:pt x="337" y="1"/>
                        <a:pt x="213" y="1"/>
                      </a:cubicBezTo>
                      <a:close/>
                      <a:moveTo>
                        <a:pt x="213" y="1251"/>
                      </a:moveTo>
                      <a:cubicBezTo>
                        <a:pt x="89" y="1251"/>
                        <a:pt x="1" y="1340"/>
                        <a:pt x="1" y="1472"/>
                      </a:cubicBezTo>
                      <a:cubicBezTo>
                        <a:pt x="1" y="1595"/>
                        <a:pt x="85" y="1692"/>
                        <a:pt x="210" y="1692"/>
                      </a:cubicBezTo>
                      <a:cubicBezTo>
                        <a:pt x="341" y="1692"/>
                        <a:pt x="422" y="1595"/>
                        <a:pt x="422" y="1472"/>
                      </a:cubicBezTo>
                      <a:cubicBezTo>
                        <a:pt x="419" y="1340"/>
                        <a:pt x="337" y="1251"/>
                        <a:pt x="213" y="12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55"/>
                <p:cNvSpPr/>
                <p:nvPr/>
              </p:nvSpPr>
              <p:spPr>
                <a:xfrm>
                  <a:off x="2718494" y="4407134"/>
                  <a:ext cx="50085" cy="8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" h="2341" extrusionOk="0">
                      <a:moveTo>
                        <a:pt x="282" y="0"/>
                      </a:moveTo>
                      <a:lnTo>
                        <a:pt x="135" y="1107"/>
                      </a:lnTo>
                      <a:cubicBezTo>
                        <a:pt x="220" y="1095"/>
                        <a:pt x="320" y="1080"/>
                        <a:pt x="452" y="1080"/>
                      </a:cubicBezTo>
                      <a:cubicBezTo>
                        <a:pt x="913" y="1080"/>
                        <a:pt x="1110" y="1293"/>
                        <a:pt x="1114" y="1591"/>
                      </a:cubicBezTo>
                      <a:cubicBezTo>
                        <a:pt x="1114" y="1900"/>
                        <a:pt x="863" y="2089"/>
                        <a:pt x="568" y="2089"/>
                      </a:cubicBezTo>
                      <a:cubicBezTo>
                        <a:pt x="359" y="2089"/>
                        <a:pt x="174" y="2020"/>
                        <a:pt x="77" y="1962"/>
                      </a:cubicBezTo>
                      <a:lnTo>
                        <a:pt x="0" y="2198"/>
                      </a:lnTo>
                      <a:cubicBezTo>
                        <a:pt x="108" y="2271"/>
                        <a:pt x="320" y="2341"/>
                        <a:pt x="572" y="2341"/>
                      </a:cubicBezTo>
                      <a:cubicBezTo>
                        <a:pt x="1072" y="2341"/>
                        <a:pt x="1431" y="2005"/>
                        <a:pt x="1431" y="1555"/>
                      </a:cubicBezTo>
                      <a:cubicBezTo>
                        <a:pt x="1431" y="1266"/>
                        <a:pt x="1281" y="1068"/>
                        <a:pt x="1099" y="964"/>
                      </a:cubicBezTo>
                      <a:cubicBezTo>
                        <a:pt x="959" y="878"/>
                        <a:pt x="781" y="839"/>
                        <a:pt x="604" y="839"/>
                      </a:cubicBezTo>
                      <a:cubicBezTo>
                        <a:pt x="518" y="839"/>
                        <a:pt x="472" y="848"/>
                        <a:pt x="418" y="855"/>
                      </a:cubicBezTo>
                      <a:lnTo>
                        <a:pt x="506" y="264"/>
                      </a:lnTo>
                      <a:lnTo>
                        <a:pt x="1385" y="264"/>
                      </a:lnTo>
                      <a:lnTo>
                        <a:pt x="13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55"/>
                <p:cNvSpPr/>
                <p:nvPr/>
              </p:nvSpPr>
              <p:spPr>
                <a:xfrm>
                  <a:off x="2781285" y="4405769"/>
                  <a:ext cx="54600" cy="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" h="2380" extrusionOk="0">
                      <a:moveTo>
                        <a:pt x="783" y="241"/>
                      </a:moveTo>
                      <a:cubicBezTo>
                        <a:pt x="1103" y="241"/>
                        <a:pt x="1251" y="616"/>
                        <a:pt x="1251" y="1180"/>
                      </a:cubicBezTo>
                      <a:cubicBezTo>
                        <a:pt x="1251" y="1769"/>
                        <a:pt x="1096" y="2140"/>
                        <a:pt x="778" y="2140"/>
                      </a:cubicBezTo>
                      <a:cubicBezTo>
                        <a:pt x="496" y="2140"/>
                        <a:pt x="310" y="1799"/>
                        <a:pt x="310" y="1200"/>
                      </a:cubicBezTo>
                      <a:cubicBezTo>
                        <a:pt x="310" y="573"/>
                        <a:pt x="508" y="241"/>
                        <a:pt x="783" y="241"/>
                      </a:cubicBezTo>
                      <a:close/>
                      <a:moveTo>
                        <a:pt x="798" y="1"/>
                      </a:moveTo>
                      <a:cubicBezTo>
                        <a:pt x="333" y="1"/>
                        <a:pt x="1" y="426"/>
                        <a:pt x="1" y="1196"/>
                      </a:cubicBezTo>
                      <a:cubicBezTo>
                        <a:pt x="8" y="1958"/>
                        <a:pt x="310" y="2380"/>
                        <a:pt x="760" y="2380"/>
                      </a:cubicBezTo>
                      <a:cubicBezTo>
                        <a:pt x="1270" y="2380"/>
                        <a:pt x="1560" y="1946"/>
                        <a:pt x="1560" y="1165"/>
                      </a:cubicBezTo>
                      <a:cubicBezTo>
                        <a:pt x="1560" y="434"/>
                        <a:pt x="1285" y="1"/>
                        <a:pt x="7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0" name="Google Shape;730;p55"/>
              <p:cNvGrpSpPr/>
              <p:nvPr/>
            </p:nvGrpSpPr>
            <p:grpSpPr>
              <a:xfrm>
                <a:off x="6740408" y="4082745"/>
                <a:ext cx="1412936" cy="130770"/>
                <a:chOff x="2935989" y="4367723"/>
                <a:chExt cx="1685879" cy="156032"/>
              </a:xfrm>
            </p:grpSpPr>
            <p:sp>
              <p:nvSpPr>
                <p:cNvPr id="731" name="Google Shape;731;p55"/>
                <p:cNvSpPr/>
                <p:nvPr/>
              </p:nvSpPr>
              <p:spPr>
                <a:xfrm>
                  <a:off x="2935989" y="4376368"/>
                  <a:ext cx="179165" cy="138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9" h="3963" extrusionOk="0">
                      <a:moveTo>
                        <a:pt x="1323" y="1761"/>
                      </a:moveTo>
                      <a:lnTo>
                        <a:pt x="1323" y="2202"/>
                      </a:lnTo>
                      <a:lnTo>
                        <a:pt x="495" y="2202"/>
                      </a:lnTo>
                      <a:lnTo>
                        <a:pt x="495" y="1761"/>
                      </a:lnTo>
                      <a:close/>
                      <a:moveTo>
                        <a:pt x="4515" y="1761"/>
                      </a:moveTo>
                      <a:lnTo>
                        <a:pt x="4515" y="2202"/>
                      </a:lnTo>
                      <a:lnTo>
                        <a:pt x="1872" y="2202"/>
                      </a:lnTo>
                      <a:lnTo>
                        <a:pt x="1872" y="1761"/>
                      </a:lnTo>
                      <a:close/>
                      <a:moveTo>
                        <a:pt x="3191" y="2698"/>
                      </a:moveTo>
                      <a:lnTo>
                        <a:pt x="3191" y="3139"/>
                      </a:lnTo>
                      <a:lnTo>
                        <a:pt x="549" y="3139"/>
                      </a:lnTo>
                      <a:lnTo>
                        <a:pt x="549" y="2698"/>
                      </a:lnTo>
                      <a:close/>
                      <a:moveTo>
                        <a:pt x="4569" y="2698"/>
                      </a:moveTo>
                      <a:lnTo>
                        <a:pt x="4569" y="3139"/>
                      </a:lnTo>
                      <a:lnTo>
                        <a:pt x="3745" y="3139"/>
                      </a:lnTo>
                      <a:lnTo>
                        <a:pt x="3745" y="2698"/>
                      </a:lnTo>
                      <a:close/>
                      <a:moveTo>
                        <a:pt x="538" y="1"/>
                      </a:moveTo>
                      <a:cubicBezTo>
                        <a:pt x="240" y="1"/>
                        <a:pt x="0" y="241"/>
                        <a:pt x="0" y="539"/>
                      </a:cubicBezTo>
                      <a:lnTo>
                        <a:pt x="0" y="3429"/>
                      </a:lnTo>
                      <a:cubicBezTo>
                        <a:pt x="0" y="3723"/>
                        <a:pt x="240" y="3963"/>
                        <a:pt x="538" y="3963"/>
                      </a:cubicBezTo>
                      <a:lnTo>
                        <a:pt x="4584" y="3963"/>
                      </a:lnTo>
                      <a:cubicBezTo>
                        <a:pt x="4878" y="3963"/>
                        <a:pt x="5118" y="3723"/>
                        <a:pt x="5118" y="3429"/>
                      </a:cubicBezTo>
                      <a:lnTo>
                        <a:pt x="5118" y="539"/>
                      </a:lnTo>
                      <a:cubicBezTo>
                        <a:pt x="5118" y="241"/>
                        <a:pt x="4878" y="1"/>
                        <a:pt x="4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55"/>
                <p:cNvSpPr/>
                <p:nvPr/>
              </p:nvSpPr>
              <p:spPr>
                <a:xfrm>
                  <a:off x="3835089" y="4383858"/>
                  <a:ext cx="196525" cy="123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5" h="3536" extrusionOk="0">
                      <a:moveTo>
                        <a:pt x="5119" y="495"/>
                      </a:moveTo>
                      <a:lnTo>
                        <a:pt x="5119" y="3041"/>
                      </a:lnTo>
                      <a:lnTo>
                        <a:pt x="496" y="3041"/>
                      </a:lnTo>
                      <a:lnTo>
                        <a:pt x="496" y="495"/>
                      </a:lnTo>
                      <a:close/>
                      <a:moveTo>
                        <a:pt x="248" y="0"/>
                      </a:moveTo>
                      <a:cubicBezTo>
                        <a:pt x="109" y="0"/>
                        <a:pt x="0" y="112"/>
                        <a:pt x="0" y="247"/>
                      </a:cubicBezTo>
                      <a:lnTo>
                        <a:pt x="0" y="3288"/>
                      </a:lnTo>
                      <a:cubicBezTo>
                        <a:pt x="0" y="3424"/>
                        <a:pt x="109" y="3536"/>
                        <a:pt x="248" y="3536"/>
                      </a:cubicBezTo>
                      <a:lnTo>
                        <a:pt x="5367" y="3536"/>
                      </a:lnTo>
                      <a:cubicBezTo>
                        <a:pt x="5502" y="3536"/>
                        <a:pt x="5614" y="3424"/>
                        <a:pt x="5614" y="3288"/>
                      </a:cubicBezTo>
                      <a:lnTo>
                        <a:pt x="5614" y="247"/>
                      </a:lnTo>
                      <a:cubicBezTo>
                        <a:pt x="5614" y="112"/>
                        <a:pt x="5502" y="0"/>
                        <a:pt x="53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55"/>
                <p:cNvSpPr/>
                <p:nvPr/>
              </p:nvSpPr>
              <p:spPr>
                <a:xfrm>
                  <a:off x="3239271" y="4379378"/>
                  <a:ext cx="129115" cy="132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" h="3792" extrusionOk="0">
                      <a:moveTo>
                        <a:pt x="1847" y="1173"/>
                      </a:moveTo>
                      <a:cubicBezTo>
                        <a:pt x="2245" y="1173"/>
                        <a:pt x="2570" y="1498"/>
                        <a:pt x="2570" y="1896"/>
                      </a:cubicBezTo>
                      <a:cubicBezTo>
                        <a:pt x="2570" y="2298"/>
                        <a:pt x="2245" y="2619"/>
                        <a:pt x="1847" y="2619"/>
                      </a:cubicBezTo>
                      <a:cubicBezTo>
                        <a:pt x="1444" y="2619"/>
                        <a:pt x="1119" y="2298"/>
                        <a:pt x="1119" y="1896"/>
                      </a:cubicBezTo>
                      <a:cubicBezTo>
                        <a:pt x="1119" y="1498"/>
                        <a:pt x="1444" y="1173"/>
                        <a:pt x="1847" y="1173"/>
                      </a:cubicBezTo>
                      <a:close/>
                      <a:moveTo>
                        <a:pt x="1336" y="0"/>
                      </a:moveTo>
                      <a:lnTo>
                        <a:pt x="1258" y="766"/>
                      </a:lnTo>
                      <a:lnTo>
                        <a:pt x="589" y="391"/>
                      </a:lnTo>
                      <a:lnTo>
                        <a:pt x="1" y="1223"/>
                      </a:lnTo>
                      <a:lnTo>
                        <a:pt x="783" y="1896"/>
                      </a:lnTo>
                      <a:lnTo>
                        <a:pt x="1" y="2569"/>
                      </a:lnTo>
                      <a:lnTo>
                        <a:pt x="589" y="3405"/>
                      </a:lnTo>
                      <a:lnTo>
                        <a:pt x="1258" y="3025"/>
                      </a:lnTo>
                      <a:lnTo>
                        <a:pt x="1336" y="3791"/>
                      </a:lnTo>
                      <a:lnTo>
                        <a:pt x="2353" y="3791"/>
                      </a:lnTo>
                      <a:lnTo>
                        <a:pt x="2431" y="3025"/>
                      </a:lnTo>
                      <a:lnTo>
                        <a:pt x="3100" y="3405"/>
                      </a:lnTo>
                      <a:lnTo>
                        <a:pt x="3688" y="2569"/>
                      </a:lnTo>
                      <a:lnTo>
                        <a:pt x="2910" y="1896"/>
                      </a:lnTo>
                      <a:lnTo>
                        <a:pt x="3688" y="1223"/>
                      </a:lnTo>
                      <a:lnTo>
                        <a:pt x="3100" y="391"/>
                      </a:lnTo>
                      <a:lnTo>
                        <a:pt x="2431" y="766"/>
                      </a:lnTo>
                      <a:lnTo>
                        <a:pt x="23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55"/>
                <p:cNvSpPr/>
                <p:nvPr/>
              </p:nvSpPr>
              <p:spPr>
                <a:xfrm>
                  <a:off x="3313227" y="4379378"/>
                  <a:ext cx="82880" cy="58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1676" extrusionOk="0">
                      <a:moveTo>
                        <a:pt x="0" y="0"/>
                      </a:moveTo>
                      <a:lnTo>
                        <a:pt x="0" y="1675"/>
                      </a:lnTo>
                      <a:lnTo>
                        <a:pt x="2368" y="1675"/>
                      </a:lnTo>
                      <a:lnTo>
                        <a:pt x="236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55"/>
                <p:cNvSpPr/>
                <p:nvPr/>
              </p:nvSpPr>
              <p:spPr>
                <a:xfrm>
                  <a:off x="3329468" y="4393588"/>
                  <a:ext cx="24535" cy="32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941" extrusionOk="0">
                      <a:moveTo>
                        <a:pt x="1" y="1"/>
                      </a:moveTo>
                      <a:lnTo>
                        <a:pt x="1" y="940"/>
                      </a:lnTo>
                      <a:lnTo>
                        <a:pt x="124" y="940"/>
                      </a:lnTo>
                      <a:lnTo>
                        <a:pt x="124" y="499"/>
                      </a:lnTo>
                      <a:lnTo>
                        <a:pt x="577" y="499"/>
                      </a:lnTo>
                      <a:lnTo>
                        <a:pt x="577" y="940"/>
                      </a:lnTo>
                      <a:lnTo>
                        <a:pt x="701" y="940"/>
                      </a:lnTo>
                      <a:lnTo>
                        <a:pt x="701" y="1"/>
                      </a:lnTo>
                      <a:lnTo>
                        <a:pt x="577" y="1"/>
                      </a:lnTo>
                      <a:lnTo>
                        <a:pt x="577" y="395"/>
                      </a:lnTo>
                      <a:lnTo>
                        <a:pt x="124" y="39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55"/>
                <p:cNvSpPr/>
                <p:nvPr/>
              </p:nvSpPr>
              <p:spPr>
                <a:xfrm>
                  <a:off x="3361283" y="4393308"/>
                  <a:ext cx="26985" cy="33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" h="956" extrusionOk="0">
                      <a:moveTo>
                        <a:pt x="264" y="97"/>
                      </a:moveTo>
                      <a:cubicBezTo>
                        <a:pt x="520" y="97"/>
                        <a:pt x="647" y="241"/>
                        <a:pt x="647" y="461"/>
                      </a:cubicBezTo>
                      <a:cubicBezTo>
                        <a:pt x="647" y="713"/>
                        <a:pt x="504" y="859"/>
                        <a:pt x="245" y="859"/>
                      </a:cubicBezTo>
                      <a:cubicBezTo>
                        <a:pt x="198" y="859"/>
                        <a:pt x="152" y="856"/>
                        <a:pt x="120" y="852"/>
                      </a:cubicBezTo>
                      <a:lnTo>
                        <a:pt x="120" y="109"/>
                      </a:lnTo>
                      <a:cubicBezTo>
                        <a:pt x="156" y="105"/>
                        <a:pt x="202" y="97"/>
                        <a:pt x="264" y="97"/>
                      </a:cubicBezTo>
                      <a:close/>
                      <a:moveTo>
                        <a:pt x="260" y="0"/>
                      </a:moveTo>
                      <a:cubicBezTo>
                        <a:pt x="163" y="0"/>
                        <a:pt x="74" y="9"/>
                        <a:pt x="1" y="20"/>
                      </a:cubicBezTo>
                      <a:lnTo>
                        <a:pt x="1" y="945"/>
                      </a:lnTo>
                      <a:cubicBezTo>
                        <a:pt x="63" y="952"/>
                        <a:pt x="136" y="956"/>
                        <a:pt x="222" y="956"/>
                      </a:cubicBezTo>
                      <a:cubicBezTo>
                        <a:pt x="404" y="956"/>
                        <a:pt x="550" y="909"/>
                        <a:pt x="636" y="821"/>
                      </a:cubicBezTo>
                      <a:cubicBezTo>
                        <a:pt x="724" y="736"/>
                        <a:pt x="770" y="608"/>
                        <a:pt x="770" y="457"/>
                      </a:cubicBezTo>
                      <a:cubicBezTo>
                        <a:pt x="770" y="302"/>
                        <a:pt x="724" y="194"/>
                        <a:pt x="639" y="120"/>
                      </a:cubicBezTo>
                      <a:cubicBezTo>
                        <a:pt x="558" y="43"/>
                        <a:pt x="434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55"/>
                <p:cNvSpPr/>
                <p:nvPr/>
              </p:nvSpPr>
              <p:spPr>
                <a:xfrm>
                  <a:off x="3520257" y="4370558"/>
                  <a:ext cx="190715" cy="1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9" h="4295" extrusionOk="0">
                      <a:moveTo>
                        <a:pt x="4747" y="334"/>
                      </a:moveTo>
                      <a:cubicBezTo>
                        <a:pt x="4953" y="334"/>
                        <a:pt x="5119" y="500"/>
                        <a:pt x="5119" y="705"/>
                      </a:cubicBezTo>
                      <a:lnTo>
                        <a:pt x="5119" y="3595"/>
                      </a:lnTo>
                      <a:cubicBezTo>
                        <a:pt x="5119" y="3800"/>
                        <a:pt x="4953" y="3966"/>
                        <a:pt x="4747" y="3966"/>
                      </a:cubicBezTo>
                      <a:lnTo>
                        <a:pt x="701" y="3966"/>
                      </a:lnTo>
                      <a:cubicBezTo>
                        <a:pt x="496" y="3966"/>
                        <a:pt x="330" y="3800"/>
                        <a:pt x="330" y="3595"/>
                      </a:cubicBezTo>
                      <a:lnTo>
                        <a:pt x="330" y="705"/>
                      </a:lnTo>
                      <a:cubicBezTo>
                        <a:pt x="330" y="500"/>
                        <a:pt x="496" y="334"/>
                        <a:pt x="701" y="334"/>
                      </a:cubicBezTo>
                      <a:close/>
                      <a:moveTo>
                        <a:pt x="701" y="0"/>
                      </a:moveTo>
                      <a:cubicBezTo>
                        <a:pt x="314" y="0"/>
                        <a:pt x="1" y="318"/>
                        <a:pt x="1" y="705"/>
                      </a:cubicBezTo>
                      <a:lnTo>
                        <a:pt x="1" y="3595"/>
                      </a:lnTo>
                      <a:cubicBezTo>
                        <a:pt x="1" y="3982"/>
                        <a:pt x="314" y="4295"/>
                        <a:pt x="701" y="4295"/>
                      </a:cubicBezTo>
                      <a:lnTo>
                        <a:pt x="4747" y="4295"/>
                      </a:lnTo>
                      <a:cubicBezTo>
                        <a:pt x="5135" y="4295"/>
                        <a:pt x="5448" y="3982"/>
                        <a:pt x="5448" y="3595"/>
                      </a:cubicBezTo>
                      <a:lnTo>
                        <a:pt x="5448" y="705"/>
                      </a:lnTo>
                      <a:cubicBezTo>
                        <a:pt x="5448" y="318"/>
                        <a:pt x="5135" y="0"/>
                        <a:pt x="474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55"/>
                <p:cNvSpPr/>
                <p:nvPr/>
              </p:nvSpPr>
              <p:spPr>
                <a:xfrm>
                  <a:off x="3623579" y="4446544"/>
                  <a:ext cx="59080" cy="4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" h="1304" extrusionOk="0">
                      <a:moveTo>
                        <a:pt x="179" y="0"/>
                      </a:moveTo>
                      <a:cubicBezTo>
                        <a:pt x="82" y="0"/>
                        <a:pt x="1" y="77"/>
                        <a:pt x="1" y="174"/>
                      </a:cubicBezTo>
                      <a:lnTo>
                        <a:pt x="1" y="1129"/>
                      </a:lnTo>
                      <a:cubicBezTo>
                        <a:pt x="1" y="1227"/>
                        <a:pt x="82" y="1304"/>
                        <a:pt x="179" y="1304"/>
                      </a:cubicBezTo>
                      <a:lnTo>
                        <a:pt x="1513" y="1304"/>
                      </a:lnTo>
                      <a:cubicBezTo>
                        <a:pt x="1610" y="1304"/>
                        <a:pt x="1688" y="1227"/>
                        <a:pt x="1688" y="1129"/>
                      </a:cubicBezTo>
                      <a:lnTo>
                        <a:pt x="1688" y="174"/>
                      </a:lnTo>
                      <a:cubicBezTo>
                        <a:pt x="1688" y="77"/>
                        <a:pt x="1610" y="0"/>
                        <a:pt x="15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55"/>
                <p:cNvSpPr/>
                <p:nvPr/>
              </p:nvSpPr>
              <p:spPr>
                <a:xfrm>
                  <a:off x="4156710" y="4370558"/>
                  <a:ext cx="190680" cy="1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8" h="4295" extrusionOk="0">
                      <a:moveTo>
                        <a:pt x="700" y="0"/>
                      </a:moveTo>
                      <a:cubicBezTo>
                        <a:pt x="314" y="0"/>
                        <a:pt x="0" y="318"/>
                        <a:pt x="0" y="705"/>
                      </a:cubicBezTo>
                      <a:lnTo>
                        <a:pt x="329" y="705"/>
                      </a:lnTo>
                      <a:cubicBezTo>
                        <a:pt x="329" y="500"/>
                        <a:pt x="496" y="334"/>
                        <a:pt x="700" y="334"/>
                      </a:cubicBezTo>
                      <a:lnTo>
                        <a:pt x="4748" y="334"/>
                      </a:lnTo>
                      <a:cubicBezTo>
                        <a:pt x="4953" y="334"/>
                        <a:pt x="5119" y="500"/>
                        <a:pt x="5119" y="705"/>
                      </a:cubicBezTo>
                      <a:lnTo>
                        <a:pt x="5119" y="3595"/>
                      </a:lnTo>
                      <a:cubicBezTo>
                        <a:pt x="5119" y="3800"/>
                        <a:pt x="4953" y="3966"/>
                        <a:pt x="4748" y="3966"/>
                      </a:cubicBezTo>
                      <a:lnTo>
                        <a:pt x="3769" y="3966"/>
                      </a:lnTo>
                      <a:lnTo>
                        <a:pt x="3769" y="4295"/>
                      </a:lnTo>
                      <a:lnTo>
                        <a:pt x="4748" y="4295"/>
                      </a:lnTo>
                      <a:cubicBezTo>
                        <a:pt x="5134" y="4295"/>
                        <a:pt x="5448" y="3982"/>
                        <a:pt x="5448" y="3595"/>
                      </a:cubicBezTo>
                      <a:lnTo>
                        <a:pt x="5448" y="705"/>
                      </a:lnTo>
                      <a:cubicBezTo>
                        <a:pt x="5448" y="318"/>
                        <a:pt x="5134" y="0"/>
                        <a:pt x="47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55"/>
                <p:cNvSpPr/>
                <p:nvPr/>
              </p:nvSpPr>
              <p:spPr>
                <a:xfrm>
                  <a:off x="4155765" y="4407239"/>
                  <a:ext cx="111755" cy="111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3" h="3193" extrusionOk="0">
                      <a:moveTo>
                        <a:pt x="0" y="1"/>
                      </a:moveTo>
                      <a:lnTo>
                        <a:pt x="0" y="477"/>
                      </a:lnTo>
                      <a:cubicBezTo>
                        <a:pt x="1498" y="477"/>
                        <a:pt x="2716" y="1695"/>
                        <a:pt x="2716" y="3193"/>
                      </a:cubicBezTo>
                      <a:lnTo>
                        <a:pt x="3192" y="3193"/>
                      </a:lnTo>
                      <a:cubicBezTo>
                        <a:pt x="3192" y="1433"/>
                        <a:pt x="176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55"/>
                <p:cNvSpPr/>
                <p:nvPr/>
              </p:nvSpPr>
              <p:spPr>
                <a:xfrm>
                  <a:off x="4155765" y="4445179"/>
                  <a:ext cx="73815" cy="73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9" h="2109" extrusionOk="0">
                      <a:moveTo>
                        <a:pt x="0" y="0"/>
                      </a:moveTo>
                      <a:lnTo>
                        <a:pt x="0" y="477"/>
                      </a:lnTo>
                      <a:cubicBezTo>
                        <a:pt x="902" y="477"/>
                        <a:pt x="1632" y="1207"/>
                        <a:pt x="1632" y="2109"/>
                      </a:cubicBezTo>
                      <a:lnTo>
                        <a:pt x="2109" y="2109"/>
                      </a:lnTo>
                      <a:cubicBezTo>
                        <a:pt x="2109" y="945"/>
                        <a:pt x="1164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55"/>
                <p:cNvSpPr/>
                <p:nvPr/>
              </p:nvSpPr>
              <p:spPr>
                <a:xfrm>
                  <a:off x="4155765" y="4487145"/>
                  <a:ext cx="31850" cy="3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" h="910" extrusionOk="0">
                      <a:moveTo>
                        <a:pt x="0" y="1"/>
                      </a:moveTo>
                      <a:lnTo>
                        <a:pt x="0" y="910"/>
                      </a:lnTo>
                      <a:lnTo>
                        <a:pt x="909" y="910"/>
                      </a:lnTo>
                      <a:cubicBezTo>
                        <a:pt x="909" y="407"/>
                        <a:pt x="503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55"/>
                <p:cNvSpPr/>
                <p:nvPr/>
              </p:nvSpPr>
              <p:spPr>
                <a:xfrm>
                  <a:off x="4471542" y="4367723"/>
                  <a:ext cx="68530" cy="6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" h="1958" extrusionOk="0">
                      <a:moveTo>
                        <a:pt x="248" y="1"/>
                      </a:moveTo>
                      <a:cubicBezTo>
                        <a:pt x="113" y="1"/>
                        <a:pt x="1" y="113"/>
                        <a:pt x="1" y="248"/>
                      </a:cubicBezTo>
                      <a:lnTo>
                        <a:pt x="1" y="1710"/>
                      </a:lnTo>
                      <a:cubicBezTo>
                        <a:pt x="1" y="1849"/>
                        <a:pt x="113" y="1958"/>
                        <a:pt x="248" y="1958"/>
                      </a:cubicBezTo>
                      <a:cubicBezTo>
                        <a:pt x="383" y="1958"/>
                        <a:pt x="495" y="1849"/>
                        <a:pt x="495" y="1710"/>
                      </a:cubicBezTo>
                      <a:lnTo>
                        <a:pt x="495" y="496"/>
                      </a:lnTo>
                      <a:lnTo>
                        <a:pt x="1710" y="496"/>
                      </a:lnTo>
                      <a:cubicBezTo>
                        <a:pt x="1845" y="496"/>
                        <a:pt x="1958" y="383"/>
                        <a:pt x="1958" y="248"/>
                      </a:cubicBezTo>
                      <a:cubicBezTo>
                        <a:pt x="1958" y="113"/>
                        <a:pt x="1845" y="1"/>
                        <a:pt x="171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55"/>
                <p:cNvSpPr/>
                <p:nvPr/>
              </p:nvSpPr>
              <p:spPr>
                <a:xfrm>
                  <a:off x="4553164" y="4367723"/>
                  <a:ext cx="68705" cy="6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3" h="1958" extrusionOk="0">
                      <a:moveTo>
                        <a:pt x="249" y="1"/>
                      </a:moveTo>
                      <a:cubicBezTo>
                        <a:pt x="113" y="1"/>
                        <a:pt x="1" y="113"/>
                        <a:pt x="1" y="248"/>
                      </a:cubicBezTo>
                      <a:cubicBezTo>
                        <a:pt x="1" y="383"/>
                        <a:pt x="113" y="496"/>
                        <a:pt x="249" y="496"/>
                      </a:cubicBezTo>
                      <a:lnTo>
                        <a:pt x="1467" y="496"/>
                      </a:lnTo>
                      <a:lnTo>
                        <a:pt x="1467" y="1710"/>
                      </a:lnTo>
                      <a:cubicBezTo>
                        <a:pt x="1467" y="1849"/>
                        <a:pt x="1576" y="1958"/>
                        <a:pt x="1715" y="1958"/>
                      </a:cubicBezTo>
                      <a:cubicBezTo>
                        <a:pt x="1851" y="1958"/>
                        <a:pt x="1963" y="1849"/>
                        <a:pt x="1963" y="1710"/>
                      </a:cubicBezTo>
                      <a:lnTo>
                        <a:pt x="1963" y="248"/>
                      </a:lnTo>
                      <a:cubicBezTo>
                        <a:pt x="1963" y="113"/>
                        <a:pt x="1851" y="1"/>
                        <a:pt x="17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55"/>
                <p:cNvSpPr/>
                <p:nvPr/>
              </p:nvSpPr>
              <p:spPr>
                <a:xfrm>
                  <a:off x="4553164" y="4455190"/>
                  <a:ext cx="68705" cy="68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3" h="1959" extrusionOk="0">
                      <a:moveTo>
                        <a:pt x="1715" y="0"/>
                      </a:moveTo>
                      <a:cubicBezTo>
                        <a:pt x="1576" y="0"/>
                        <a:pt x="1467" y="113"/>
                        <a:pt x="1467" y="248"/>
                      </a:cubicBezTo>
                      <a:lnTo>
                        <a:pt x="1467" y="1463"/>
                      </a:lnTo>
                      <a:lnTo>
                        <a:pt x="249" y="1463"/>
                      </a:lnTo>
                      <a:cubicBezTo>
                        <a:pt x="113" y="1463"/>
                        <a:pt x="1" y="1575"/>
                        <a:pt x="1" y="1711"/>
                      </a:cubicBezTo>
                      <a:cubicBezTo>
                        <a:pt x="1" y="1850"/>
                        <a:pt x="113" y="1959"/>
                        <a:pt x="249" y="1959"/>
                      </a:cubicBezTo>
                      <a:lnTo>
                        <a:pt x="1715" y="1959"/>
                      </a:lnTo>
                      <a:cubicBezTo>
                        <a:pt x="1851" y="1959"/>
                        <a:pt x="1963" y="1850"/>
                        <a:pt x="1963" y="1711"/>
                      </a:cubicBezTo>
                      <a:lnTo>
                        <a:pt x="1963" y="248"/>
                      </a:lnTo>
                      <a:cubicBezTo>
                        <a:pt x="1963" y="113"/>
                        <a:pt x="1851" y="0"/>
                        <a:pt x="171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55"/>
                <p:cNvSpPr/>
                <p:nvPr/>
              </p:nvSpPr>
              <p:spPr>
                <a:xfrm>
                  <a:off x="4471542" y="4455190"/>
                  <a:ext cx="68530" cy="68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" h="1959" extrusionOk="0">
                      <a:moveTo>
                        <a:pt x="248" y="0"/>
                      </a:moveTo>
                      <a:cubicBezTo>
                        <a:pt x="113" y="0"/>
                        <a:pt x="1" y="113"/>
                        <a:pt x="1" y="248"/>
                      </a:cubicBezTo>
                      <a:lnTo>
                        <a:pt x="1" y="1711"/>
                      </a:lnTo>
                      <a:cubicBezTo>
                        <a:pt x="1" y="1850"/>
                        <a:pt x="113" y="1959"/>
                        <a:pt x="248" y="1959"/>
                      </a:cubicBezTo>
                      <a:lnTo>
                        <a:pt x="1710" y="1959"/>
                      </a:lnTo>
                      <a:cubicBezTo>
                        <a:pt x="1845" y="1959"/>
                        <a:pt x="1958" y="1850"/>
                        <a:pt x="1958" y="1711"/>
                      </a:cubicBezTo>
                      <a:cubicBezTo>
                        <a:pt x="1958" y="1575"/>
                        <a:pt x="1845" y="1463"/>
                        <a:pt x="1710" y="1463"/>
                      </a:cubicBezTo>
                      <a:lnTo>
                        <a:pt x="495" y="1463"/>
                      </a:lnTo>
                      <a:lnTo>
                        <a:pt x="495" y="248"/>
                      </a:lnTo>
                      <a:cubicBezTo>
                        <a:pt x="495" y="113"/>
                        <a:pt x="383" y="0"/>
                        <a:pt x="2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747" name="Google Shape;747;p55"/>
          <p:cNvPicPr preferRelativeResize="0"/>
          <p:nvPr/>
        </p:nvPicPr>
        <p:blipFill rotWithShape="1">
          <a:blip r:embed="rId3">
            <a:alphaModFix/>
          </a:blip>
          <a:srcRect l="553" r="553"/>
          <a:stretch/>
        </p:blipFill>
        <p:spPr>
          <a:xfrm>
            <a:off x="5384690" y="1869255"/>
            <a:ext cx="3310999" cy="188337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259;p35">
            <a:extLst>
              <a:ext uri="{FF2B5EF4-FFF2-40B4-BE49-F238E27FC236}">
                <a16:creationId xmlns:a16="http://schemas.microsoft.com/office/drawing/2014/main" id="{AF8D9255-5387-C5AA-F3DF-5635C54B97FE}"/>
              </a:ext>
            </a:extLst>
          </p:cNvPr>
          <p:cNvSpPr txBox="1">
            <a:spLocks/>
          </p:cNvSpPr>
          <p:nvPr/>
        </p:nvSpPr>
        <p:spPr>
          <a:xfrm>
            <a:off x="2046087" y="32183"/>
            <a:ext cx="4769700" cy="1296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algn="ctr"/>
            <a:r>
              <a:rPr lang="en-US" dirty="0">
                <a:solidFill>
                  <a:srgbClr val="00B0F0"/>
                </a:solidFill>
              </a:rPr>
              <a:t>My</a:t>
            </a:r>
          </a:p>
          <a:p>
            <a:pPr algn="ctr"/>
            <a:r>
              <a:rPr lang="en-US" dirty="0"/>
              <a:t>Experience</a:t>
            </a:r>
            <a:endParaRPr lang="en-US" dirty="0">
              <a:solidFill>
                <a:srgbClr val="00B0F0"/>
              </a:solidFill>
              <a:latin typeface="Matura MT Script Capitals" panose="03020802060602070202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61D97-FAA2-0B0A-5448-624447B7B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35" y="1836365"/>
            <a:ext cx="3378657" cy="2396237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420144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5"/>
          <p:cNvSpPr txBox="1">
            <a:spLocks noGrp="1"/>
          </p:cNvSpPr>
          <p:nvPr>
            <p:ph type="title"/>
          </p:nvPr>
        </p:nvSpPr>
        <p:spPr>
          <a:xfrm>
            <a:off x="720000" y="1511085"/>
            <a:ext cx="3852000" cy="15402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  <a:tabLst>
                <a:tab pos="341313" algn="l"/>
              </a:tabLst>
            </a:pPr>
            <a:r>
              <a:rPr lang="en-US" sz="2000" dirty="0">
                <a:solidFill>
                  <a:schemeClr val="tx1"/>
                </a:solidFill>
              </a:rPr>
              <a:t>Orbit Future Academy </a:t>
            </a:r>
            <a:r>
              <a:rPr lang="en-US" sz="2000" dirty="0"/>
              <a:t>- </a:t>
            </a:r>
            <a:r>
              <a:rPr lang="en-US" sz="2000" dirty="0">
                <a:solidFill>
                  <a:srgbClr val="00B0F0"/>
                </a:solidFill>
              </a:rPr>
              <a:t>Artificial Intelligence Mastery - Independent Study </a:t>
            </a:r>
            <a:r>
              <a:rPr lang="en-US" sz="1600" dirty="0">
                <a:solidFill>
                  <a:srgbClr val="FFC000"/>
                </a:solidFill>
              </a:rPr>
              <a:t>(February 2022 - July 2022)  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703" name="Google Shape;703;p55"/>
          <p:cNvSpPr txBox="1">
            <a:spLocks noGrp="1"/>
          </p:cNvSpPr>
          <p:nvPr>
            <p:ph type="subTitle" idx="1"/>
          </p:nvPr>
        </p:nvSpPr>
        <p:spPr>
          <a:xfrm>
            <a:off x="278968" y="3051304"/>
            <a:ext cx="4293031" cy="2503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marR="0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13055" algn="l"/>
                <a:tab pos="31369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Studied 4 domains of AI (Data Science, NLP, Computer Vision, Reinforcement Learning)</a:t>
            </a:r>
          </a:p>
          <a:p>
            <a:pPr marL="742950" marR="0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13055" algn="l"/>
                <a:tab pos="31369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Develop an application to help people identify the content of the packaging in a supermarket or minimarket using OCR</a:t>
            </a:r>
          </a:p>
        </p:txBody>
      </p:sp>
      <p:grpSp>
        <p:nvGrpSpPr>
          <p:cNvPr id="704" name="Google Shape;704;p55"/>
          <p:cNvGrpSpPr/>
          <p:nvPr/>
        </p:nvGrpSpPr>
        <p:grpSpPr>
          <a:xfrm>
            <a:off x="5114440" y="1588952"/>
            <a:ext cx="3852000" cy="3324011"/>
            <a:chOff x="4513975" y="1178248"/>
            <a:chExt cx="3852000" cy="2787000"/>
          </a:xfrm>
        </p:grpSpPr>
        <p:sp>
          <p:nvSpPr>
            <p:cNvPr id="705" name="Google Shape;705;p55"/>
            <p:cNvSpPr/>
            <p:nvPr/>
          </p:nvSpPr>
          <p:spPr>
            <a:xfrm>
              <a:off x="4513975" y="1178248"/>
              <a:ext cx="3852000" cy="27870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6" name="Google Shape;706;p55"/>
            <p:cNvGrpSpPr/>
            <p:nvPr/>
          </p:nvGrpSpPr>
          <p:grpSpPr>
            <a:xfrm>
              <a:off x="4784218" y="3497422"/>
              <a:ext cx="3311448" cy="326519"/>
              <a:chOff x="4841943" y="3886997"/>
              <a:chExt cx="3311448" cy="326519"/>
            </a:xfrm>
          </p:grpSpPr>
          <p:grpSp>
            <p:nvGrpSpPr>
              <p:cNvPr id="707" name="Google Shape;707;p55"/>
              <p:cNvGrpSpPr/>
              <p:nvPr/>
            </p:nvGrpSpPr>
            <p:grpSpPr>
              <a:xfrm>
                <a:off x="4841949" y="3886997"/>
                <a:ext cx="3311442" cy="95507"/>
                <a:chOff x="5238562" y="4064338"/>
                <a:chExt cx="2868043" cy="82719"/>
              </a:xfrm>
            </p:grpSpPr>
            <p:sp>
              <p:nvSpPr>
                <p:cNvPr id="708" name="Google Shape;708;p55"/>
                <p:cNvSpPr/>
                <p:nvPr/>
              </p:nvSpPr>
              <p:spPr>
                <a:xfrm>
                  <a:off x="5238825" y="4091082"/>
                  <a:ext cx="2867780" cy="29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76" h="1150" extrusionOk="0">
                      <a:moveTo>
                        <a:pt x="0" y="1"/>
                      </a:moveTo>
                      <a:lnTo>
                        <a:pt x="0" y="1149"/>
                      </a:lnTo>
                      <a:lnTo>
                        <a:pt x="214975" y="1149"/>
                      </a:lnTo>
                      <a:lnTo>
                        <a:pt x="21497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55"/>
                <p:cNvSpPr/>
                <p:nvPr/>
              </p:nvSpPr>
              <p:spPr>
                <a:xfrm>
                  <a:off x="5238562" y="4091092"/>
                  <a:ext cx="1052366" cy="29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10" h="1150" extrusionOk="0">
                      <a:moveTo>
                        <a:pt x="0" y="1"/>
                      </a:moveTo>
                      <a:lnTo>
                        <a:pt x="0" y="1149"/>
                      </a:lnTo>
                      <a:lnTo>
                        <a:pt x="109109" y="1149"/>
                      </a:lnTo>
                      <a:lnTo>
                        <a:pt x="10910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55"/>
                <p:cNvSpPr/>
                <p:nvPr/>
              </p:nvSpPr>
              <p:spPr>
                <a:xfrm>
                  <a:off x="6244244" y="4064338"/>
                  <a:ext cx="82693" cy="8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5" h="3256" extrusionOk="0">
                      <a:moveTo>
                        <a:pt x="1625" y="1"/>
                      </a:moveTo>
                      <a:cubicBezTo>
                        <a:pt x="728" y="1"/>
                        <a:pt x="1" y="729"/>
                        <a:pt x="1" y="1626"/>
                      </a:cubicBezTo>
                      <a:cubicBezTo>
                        <a:pt x="1" y="2527"/>
                        <a:pt x="728" y="3255"/>
                        <a:pt x="1625" y="3255"/>
                      </a:cubicBezTo>
                      <a:cubicBezTo>
                        <a:pt x="2527" y="3255"/>
                        <a:pt x="3254" y="2527"/>
                        <a:pt x="3254" y="1626"/>
                      </a:cubicBezTo>
                      <a:cubicBezTo>
                        <a:pt x="3254" y="729"/>
                        <a:pt x="2527" y="1"/>
                        <a:pt x="16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1" name="Google Shape;711;p55"/>
              <p:cNvGrpSpPr/>
              <p:nvPr/>
            </p:nvGrpSpPr>
            <p:grpSpPr>
              <a:xfrm>
                <a:off x="4841943" y="4088524"/>
                <a:ext cx="1580463" cy="119299"/>
                <a:chOff x="950116" y="4374618"/>
                <a:chExt cx="1885769" cy="142345"/>
              </a:xfrm>
            </p:grpSpPr>
            <p:sp>
              <p:nvSpPr>
                <p:cNvPr id="712" name="Google Shape;712;p55"/>
                <p:cNvSpPr/>
                <p:nvPr/>
              </p:nvSpPr>
              <p:spPr>
                <a:xfrm>
                  <a:off x="950116" y="4382213"/>
                  <a:ext cx="127190" cy="127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" h="3634" extrusionOk="0">
                      <a:moveTo>
                        <a:pt x="1" y="1"/>
                      </a:moveTo>
                      <a:lnTo>
                        <a:pt x="1" y="3633"/>
                      </a:lnTo>
                      <a:lnTo>
                        <a:pt x="3634" y="181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55"/>
                <p:cNvSpPr/>
                <p:nvPr/>
              </p:nvSpPr>
              <p:spPr>
                <a:xfrm>
                  <a:off x="1239222" y="4399819"/>
                  <a:ext cx="91980" cy="9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8" h="2627" extrusionOk="0">
                      <a:moveTo>
                        <a:pt x="1" y="0"/>
                      </a:moveTo>
                      <a:lnTo>
                        <a:pt x="1" y="2627"/>
                      </a:lnTo>
                      <a:lnTo>
                        <a:pt x="2628" y="131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55"/>
                <p:cNvSpPr/>
                <p:nvPr/>
              </p:nvSpPr>
              <p:spPr>
                <a:xfrm>
                  <a:off x="1335509" y="4399819"/>
                  <a:ext cx="11830" cy="9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" h="2627" extrusionOk="0">
                      <a:moveTo>
                        <a:pt x="0" y="0"/>
                      </a:moveTo>
                      <a:lnTo>
                        <a:pt x="0" y="2627"/>
                      </a:lnTo>
                      <a:lnTo>
                        <a:pt x="337" y="2627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55"/>
                <p:cNvSpPr/>
                <p:nvPr/>
              </p:nvSpPr>
              <p:spPr>
                <a:xfrm>
                  <a:off x="1509218" y="4374618"/>
                  <a:ext cx="96355" cy="142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3" h="4067" extrusionOk="0">
                      <a:moveTo>
                        <a:pt x="2752" y="1"/>
                      </a:moveTo>
                      <a:lnTo>
                        <a:pt x="1" y="2032"/>
                      </a:lnTo>
                      <a:lnTo>
                        <a:pt x="2752" y="4066"/>
                      </a:lnTo>
                      <a:lnTo>
                        <a:pt x="275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55"/>
                <p:cNvSpPr/>
                <p:nvPr/>
              </p:nvSpPr>
              <p:spPr>
                <a:xfrm>
                  <a:off x="1509218" y="4410494"/>
                  <a:ext cx="48545" cy="70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2013" extrusionOk="0">
                      <a:moveTo>
                        <a:pt x="1" y="1"/>
                      </a:moveTo>
                      <a:lnTo>
                        <a:pt x="1" y="2013"/>
                      </a:lnTo>
                      <a:lnTo>
                        <a:pt x="1386" y="2013"/>
                      </a:lnTo>
                      <a:lnTo>
                        <a:pt x="13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55"/>
                <p:cNvSpPr/>
                <p:nvPr/>
              </p:nvSpPr>
              <p:spPr>
                <a:xfrm>
                  <a:off x="1619855" y="4378013"/>
                  <a:ext cx="54880" cy="1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8" h="3870" extrusionOk="0">
                      <a:moveTo>
                        <a:pt x="1" y="0"/>
                      </a:moveTo>
                      <a:lnTo>
                        <a:pt x="1" y="426"/>
                      </a:lnTo>
                      <a:cubicBezTo>
                        <a:pt x="666" y="604"/>
                        <a:pt x="1161" y="1212"/>
                        <a:pt x="1161" y="1935"/>
                      </a:cubicBezTo>
                      <a:cubicBezTo>
                        <a:pt x="1161" y="2658"/>
                        <a:pt x="666" y="3266"/>
                        <a:pt x="1" y="3448"/>
                      </a:cubicBezTo>
                      <a:lnTo>
                        <a:pt x="1" y="3869"/>
                      </a:lnTo>
                      <a:cubicBezTo>
                        <a:pt x="895" y="3680"/>
                        <a:pt x="1568" y="2887"/>
                        <a:pt x="1568" y="1935"/>
                      </a:cubicBezTo>
                      <a:cubicBezTo>
                        <a:pt x="1568" y="983"/>
                        <a:pt x="895" y="19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55"/>
                <p:cNvSpPr/>
                <p:nvPr/>
              </p:nvSpPr>
              <p:spPr>
                <a:xfrm>
                  <a:off x="1619855" y="4411859"/>
                  <a:ext cx="27545" cy="6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1935" extrusionOk="0">
                      <a:moveTo>
                        <a:pt x="1" y="1"/>
                      </a:moveTo>
                      <a:lnTo>
                        <a:pt x="1" y="1935"/>
                      </a:lnTo>
                      <a:cubicBezTo>
                        <a:pt x="450" y="1842"/>
                        <a:pt x="786" y="1444"/>
                        <a:pt x="786" y="968"/>
                      </a:cubicBezTo>
                      <a:cubicBezTo>
                        <a:pt x="786" y="492"/>
                        <a:pt x="450" y="97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55"/>
                <p:cNvSpPr/>
                <p:nvPr/>
              </p:nvSpPr>
              <p:spPr>
                <a:xfrm>
                  <a:off x="1708302" y="4429849"/>
                  <a:ext cx="397845" cy="3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7" h="907" extrusionOk="0">
                      <a:moveTo>
                        <a:pt x="0" y="1"/>
                      </a:moveTo>
                      <a:lnTo>
                        <a:pt x="0" y="906"/>
                      </a:lnTo>
                      <a:lnTo>
                        <a:pt x="11367" y="906"/>
                      </a:lnTo>
                      <a:lnTo>
                        <a:pt x="113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55"/>
                <p:cNvSpPr/>
                <p:nvPr/>
              </p:nvSpPr>
              <p:spPr>
                <a:xfrm>
                  <a:off x="2061320" y="4400904"/>
                  <a:ext cx="89670" cy="89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2" h="2562" extrusionOk="0">
                      <a:moveTo>
                        <a:pt x="1281" y="1"/>
                      </a:moveTo>
                      <a:cubicBezTo>
                        <a:pt x="573" y="1"/>
                        <a:pt x="1" y="576"/>
                        <a:pt x="1" y="1281"/>
                      </a:cubicBezTo>
                      <a:cubicBezTo>
                        <a:pt x="1" y="1989"/>
                        <a:pt x="573" y="2562"/>
                        <a:pt x="1281" y="2562"/>
                      </a:cubicBezTo>
                      <a:cubicBezTo>
                        <a:pt x="1989" y="2562"/>
                        <a:pt x="2561" y="1989"/>
                        <a:pt x="2561" y="1281"/>
                      </a:cubicBezTo>
                      <a:cubicBezTo>
                        <a:pt x="2561" y="576"/>
                        <a:pt x="1989" y="1"/>
                        <a:pt x="128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55"/>
                <p:cNvSpPr/>
                <p:nvPr/>
              </p:nvSpPr>
              <p:spPr>
                <a:xfrm>
                  <a:off x="2317245" y="4405769"/>
                  <a:ext cx="54740" cy="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" h="2380" extrusionOk="0">
                      <a:moveTo>
                        <a:pt x="786" y="241"/>
                      </a:moveTo>
                      <a:cubicBezTo>
                        <a:pt x="1107" y="241"/>
                        <a:pt x="1250" y="616"/>
                        <a:pt x="1250" y="1180"/>
                      </a:cubicBezTo>
                      <a:cubicBezTo>
                        <a:pt x="1250" y="1769"/>
                        <a:pt x="1099" y="2140"/>
                        <a:pt x="782" y="2140"/>
                      </a:cubicBezTo>
                      <a:cubicBezTo>
                        <a:pt x="496" y="2140"/>
                        <a:pt x="314" y="1799"/>
                        <a:pt x="314" y="1200"/>
                      </a:cubicBezTo>
                      <a:cubicBezTo>
                        <a:pt x="314" y="573"/>
                        <a:pt x="511" y="241"/>
                        <a:pt x="786" y="241"/>
                      </a:cubicBezTo>
                      <a:close/>
                      <a:moveTo>
                        <a:pt x="801" y="1"/>
                      </a:moveTo>
                      <a:cubicBezTo>
                        <a:pt x="333" y="1"/>
                        <a:pt x="1" y="426"/>
                        <a:pt x="1" y="1196"/>
                      </a:cubicBezTo>
                      <a:cubicBezTo>
                        <a:pt x="8" y="1958"/>
                        <a:pt x="314" y="2380"/>
                        <a:pt x="763" y="2380"/>
                      </a:cubicBezTo>
                      <a:cubicBezTo>
                        <a:pt x="1274" y="2380"/>
                        <a:pt x="1563" y="1946"/>
                        <a:pt x="1563" y="1165"/>
                      </a:cubicBezTo>
                      <a:cubicBezTo>
                        <a:pt x="1563" y="434"/>
                        <a:pt x="1285" y="1"/>
                        <a:pt x="8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55"/>
                <p:cNvSpPr/>
                <p:nvPr/>
              </p:nvSpPr>
              <p:spPr>
                <a:xfrm>
                  <a:off x="2382767" y="4429849"/>
                  <a:ext cx="14840" cy="5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1692" extrusionOk="0">
                      <a:moveTo>
                        <a:pt x="214" y="1"/>
                      </a:moveTo>
                      <a:cubicBezTo>
                        <a:pt x="90" y="1"/>
                        <a:pt x="1" y="94"/>
                        <a:pt x="1" y="222"/>
                      </a:cubicBezTo>
                      <a:cubicBezTo>
                        <a:pt x="1" y="345"/>
                        <a:pt x="86" y="442"/>
                        <a:pt x="209" y="442"/>
                      </a:cubicBezTo>
                      <a:cubicBezTo>
                        <a:pt x="341" y="442"/>
                        <a:pt x="423" y="345"/>
                        <a:pt x="423" y="222"/>
                      </a:cubicBezTo>
                      <a:cubicBezTo>
                        <a:pt x="418" y="94"/>
                        <a:pt x="338" y="1"/>
                        <a:pt x="214" y="1"/>
                      </a:cubicBezTo>
                      <a:close/>
                      <a:moveTo>
                        <a:pt x="214" y="1251"/>
                      </a:moveTo>
                      <a:cubicBezTo>
                        <a:pt x="90" y="1251"/>
                        <a:pt x="1" y="1340"/>
                        <a:pt x="1" y="1472"/>
                      </a:cubicBezTo>
                      <a:cubicBezTo>
                        <a:pt x="1" y="1595"/>
                        <a:pt x="86" y="1692"/>
                        <a:pt x="209" y="1692"/>
                      </a:cubicBezTo>
                      <a:cubicBezTo>
                        <a:pt x="341" y="1692"/>
                        <a:pt x="423" y="1595"/>
                        <a:pt x="423" y="1472"/>
                      </a:cubicBezTo>
                      <a:cubicBezTo>
                        <a:pt x="418" y="1340"/>
                        <a:pt x="338" y="1251"/>
                        <a:pt x="214" y="12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55"/>
                <p:cNvSpPr/>
                <p:nvPr/>
              </p:nvSpPr>
              <p:spPr>
                <a:xfrm>
                  <a:off x="2407127" y="4407134"/>
                  <a:ext cx="50155" cy="8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2341" extrusionOk="0">
                      <a:moveTo>
                        <a:pt x="288" y="0"/>
                      </a:moveTo>
                      <a:lnTo>
                        <a:pt x="136" y="1107"/>
                      </a:lnTo>
                      <a:cubicBezTo>
                        <a:pt x="222" y="1095"/>
                        <a:pt x="326" y="1080"/>
                        <a:pt x="458" y="1080"/>
                      </a:cubicBezTo>
                      <a:cubicBezTo>
                        <a:pt x="915" y="1080"/>
                        <a:pt x="1115" y="1293"/>
                        <a:pt x="1120" y="1591"/>
                      </a:cubicBezTo>
                      <a:cubicBezTo>
                        <a:pt x="1120" y="1900"/>
                        <a:pt x="868" y="2089"/>
                        <a:pt x="574" y="2089"/>
                      </a:cubicBezTo>
                      <a:cubicBezTo>
                        <a:pt x="365" y="2089"/>
                        <a:pt x="175" y="2020"/>
                        <a:pt x="83" y="1962"/>
                      </a:cubicBezTo>
                      <a:lnTo>
                        <a:pt x="1" y="2198"/>
                      </a:lnTo>
                      <a:cubicBezTo>
                        <a:pt x="113" y="2271"/>
                        <a:pt x="326" y="2341"/>
                        <a:pt x="578" y="2341"/>
                      </a:cubicBezTo>
                      <a:cubicBezTo>
                        <a:pt x="1077" y="2341"/>
                        <a:pt x="1433" y="2005"/>
                        <a:pt x="1433" y="1555"/>
                      </a:cubicBezTo>
                      <a:cubicBezTo>
                        <a:pt x="1433" y="1266"/>
                        <a:pt x="1286" y="1068"/>
                        <a:pt x="1104" y="964"/>
                      </a:cubicBezTo>
                      <a:cubicBezTo>
                        <a:pt x="961" y="878"/>
                        <a:pt x="786" y="839"/>
                        <a:pt x="609" y="839"/>
                      </a:cubicBezTo>
                      <a:cubicBezTo>
                        <a:pt x="524" y="839"/>
                        <a:pt x="474" y="848"/>
                        <a:pt x="419" y="855"/>
                      </a:cubicBezTo>
                      <a:lnTo>
                        <a:pt x="508" y="264"/>
                      </a:lnTo>
                      <a:lnTo>
                        <a:pt x="1386" y="264"/>
                      </a:lnTo>
                      <a:lnTo>
                        <a:pt x="13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55"/>
                <p:cNvSpPr/>
                <p:nvPr/>
              </p:nvSpPr>
              <p:spPr>
                <a:xfrm>
                  <a:off x="2469988" y="4405769"/>
                  <a:ext cx="54740" cy="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" h="2380" extrusionOk="0">
                      <a:moveTo>
                        <a:pt x="782" y="241"/>
                      </a:moveTo>
                      <a:cubicBezTo>
                        <a:pt x="1107" y="241"/>
                        <a:pt x="1250" y="616"/>
                        <a:pt x="1250" y="1180"/>
                      </a:cubicBezTo>
                      <a:cubicBezTo>
                        <a:pt x="1250" y="1769"/>
                        <a:pt x="1099" y="2140"/>
                        <a:pt x="778" y="2140"/>
                      </a:cubicBezTo>
                      <a:cubicBezTo>
                        <a:pt x="496" y="2140"/>
                        <a:pt x="314" y="1799"/>
                        <a:pt x="314" y="1200"/>
                      </a:cubicBezTo>
                      <a:cubicBezTo>
                        <a:pt x="314" y="573"/>
                        <a:pt x="511" y="241"/>
                        <a:pt x="782" y="241"/>
                      </a:cubicBezTo>
                      <a:close/>
                      <a:moveTo>
                        <a:pt x="801" y="1"/>
                      </a:moveTo>
                      <a:cubicBezTo>
                        <a:pt x="333" y="1"/>
                        <a:pt x="1" y="426"/>
                        <a:pt x="1" y="1196"/>
                      </a:cubicBezTo>
                      <a:cubicBezTo>
                        <a:pt x="8" y="1958"/>
                        <a:pt x="314" y="2380"/>
                        <a:pt x="763" y="2380"/>
                      </a:cubicBezTo>
                      <a:cubicBezTo>
                        <a:pt x="1274" y="2380"/>
                        <a:pt x="1563" y="1946"/>
                        <a:pt x="1563" y="1165"/>
                      </a:cubicBezTo>
                      <a:cubicBezTo>
                        <a:pt x="1563" y="434"/>
                        <a:pt x="1285" y="1"/>
                        <a:pt x="8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55"/>
                <p:cNvSpPr/>
                <p:nvPr/>
              </p:nvSpPr>
              <p:spPr>
                <a:xfrm>
                  <a:off x="2555180" y="4402794"/>
                  <a:ext cx="43085" cy="8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2570" extrusionOk="0">
                      <a:moveTo>
                        <a:pt x="990" y="1"/>
                      </a:moveTo>
                      <a:lnTo>
                        <a:pt x="0" y="2570"/>
                      </a:lnTo>
                      <a:lnTo>
                        <a:pt x="240" y="2570"/>
                      </a:lnTo>
                      <a:lnTo>
                        <a:pt x="1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55"/>
                <p:cNvSpPr/>
                <p:nvPr/>
              </p:nvSpPr>
              <p:spPr>
                <a:xfrm>
                  <a:off x="2629627" y="4405769"/>
                  <a:ext cx="51520" cy="8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" h="2341" extrusionOk="0">
                      <a:moveTo>
                        <a:pt x="709" y="1"/>
                      </a:moveTo>
                      <a:cubicBezTo>
                        <a:pt x="445" y="1"/>
                        <a:pt x="218" y="101"/>
                        <a:pt x="59" y="237"/>
                      </a:cubicBezTo>
                      <a:lnTo>
                        <a:pt x="156" y="453"/>
                      </a:lnTo>
                      <a:cubicBezTo>
                        <a:pt x="264" y="364"/>
                        <a:pt x="438" y="260"/>
                        <a:pt x="647" y="260"/>
                      </a:cubicBezTo>
                      <a:cubicBezTo>
                        <a:pt x="988" y="260"/>
                        <a:pt x="1104" y="476"/>
                        <a:pt x="1104" y="708"/>
                      </a:cubicBezTo>
                      <a:cubicBezTo>
                        <a:pt x="1100" y="1057"/>
                        <a:pt x="833" y="1355"/>
                        <a:pt x="245" y="1912"/>
                      </a:cubicBezTo>
                      <a:lnTo>
                        <a:pt x="1" y="2151"/>
                      </a:lnTo>
                      <a:lnTo>
                        <a:pt x="1" y="2341"/>
                      </a:lnTo>
                      <a:lnTo>
                        <a:pt x="1471" y="2341"/>
                      </a:lnTo>
                      <a:lnTo>
                        <a:pt x="1471" y="2082"/>
                      </a:lnTo>
                      <a:lnTo>
                        <a:pt x="438" y="2082"/>
                      </a:lnTo>
                      <a:lnTo>
                        <a:pt x="438" y="2074"/>
                      </a:lnTo>
                      <a:lnTo>
                        <a:pt x="620" y="1904"/>
                      </a:lnTo>
                      <a:cubicBezTo>
                        <a:pt x="1107" y="1440"/>
                        <a:pt x="1413" y="1096"/>
                        <a:pt x="1413" y="669"/>
                      </a:cubicBezTo>
                      <a:cubicBezTo>
                        <a:pt x="1413" y="341"/>
                        <a:pt x="1204" y="1"/>
                        <a:pt x="7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55"/>
                <p:cNvSpPr/>
                <p:nvPr/>
              </p:nvSpPr>
              <p:spPr>
                <a:xfrm>
                  <a:off x="2694098" y="4429849"/>
                  <a:ext cx="14805" cy="5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1692" extrusionOk="0">
                      <a:moveTo>
                        <a:pt x="213" y="1"/>
                      </a:moveTo>
                      <a:cubicBezTo>
                        <a:pt x="89" y="1"/>
                        <a:pt x="1" y="94"/>
                        <a:pt x="1" y="222"/>
                      </a:cubicBezTo>
                      <a:cubicBezTo>
                        <a:pt x="1" y="345"/>
                        <a:pt x="85" y="442"/>
                        <a:pt x="210" y="442"/>
                      </a:cubicBezTo>
                      <a:cubicBezTo>
                        <a:pt x="341" y="442"/>
                        <a:pt x="422" y="345"/>
                        <a:pt x="422" y="222"/>
                      </a:cubicBezTo>
                      <a:cubicBezTo>
                        <a:pt x="419" y="94"/>
                        <a:pt x="337" y="1"/>
                        <a:pt x="213" y="1"/>
                      </a:cubicBezTo>
                      <a:close/>
                      <a:moveTo>
                        <a:pt x="213" y="1251"/>
                      </a:moveTo>
                      <a:cubicBezTo>
                        <a:pt x="89" y="1251"/>
                        <a:pt x="1" y="1340"/>
                        <a:pt x="1" y="1472"/>
                      </a:cubicBezTo>
                      <a:cubicBezTo>
                        <a:pt x="1" y="1595"/>
                        <a:pt x="85" y="1692"/>
                        <a:pt x="210" y="1692"/>
                      </a:cubicBezTo>
                      <a:cubicBezTo>
                        <a:pt x="341" y="1692"/>
                        <a:pt x="422" y="1595"/>
                        <a:pt x="422" y="1472"/>
                      </a:cubicBezTo>
                      <a:cubicBezTo>
                        <a:pt x="419" y="1340"/>
                        <a:pt x="337" y="1251"/>
                        <a:pt x="213" y="12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55"/>
                <p:cNvSpPr/>
                <p:nvPr/>
              </p:nvSpPr>
              <p:spPr>
                <a:xfrm>
                  <a:off x="2718494" y="4407134"/>
                  <a:ext cx="50085" cy="8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" h="2341" extrusionOk="0">
                      <a:moveTo>
                        <a:pt x="282" y="0"/>
                      </a:moveTo>
                      <a:lnTo>
                        <a:pt x="135" y="1107"/>
                      </a:lnTo>
                      <a:cubicBezTo>
                        <a:pt x="220" y="1095"/>
                        <a:pt x="320" y="1080"/>
                        <a:pt x="452" y="1080"/>
                      </a:cubicBezTo>
                      <a:cubicBezTo>
                        <a:pt x="913" y="1080"/>
                        <a:pt x="1110" y="1293"/>
                        <a:pt x="1114" y="1591"/>
                      </a:cubicBezTo>
                      <a:cubicBezTo>
                        <a:pt x="1114" y="1900"/>
                        <a:pt x="863" y="2089"/>
                        <a:pt x="568" y="2089"/>
                      </a:cubicBezTo>
                      <a:cubicBezTo>
                        <a:pt x="359" y="2089"/>
                        <a:pt x="174" y="2020"/>
                        <a:pt x="77" y="1962"/>
                      </a:cubicBezTo>
                      <a:lnTo>
                        <a:pt x="0" y="2198"/>
                      </a:lnTo>
                      <a:cubicBezTo>
                        <a:pt x="108" y="2271"/>
                        <a:pt x="320" y="2341"/>
                        <a:pt x="572" y="2341"/>
                      </a:cubicBezTo>
                      <a:cubicBezTo>
                        <a:pt x="1072" y="2341"/>
                        <a:pt x="1431" y="2005"/>
                        <a:pt x="1431" y="1555"/>
                      </a:cubicBezTo>
                      <a:cubicBezTo>
                        <a:pt x="1431" y="1266"/>
                        <a:pt x="1281" y="1068"/>
                        <a:pt x="1099" y="964"/>
                      </a:cubicBezTo>
                      <a:cubicBezTo>
                        <a:pt x="959" y="878"/>
                        <a:pt x="781" y="839"/>
                        <a:pt x="604" y="839"/>
                      </a:cubicBezTo>
                      <a:cubicBezTo>
                        <a:pt x="518" y="839"/>
                        <a:pt x="472" y="848"/>
                        <a:pt x="418" y="855"/>
                      </a:cubicBezTo>
                      <a:lnTo>
                        <a:pt x="506" y="264"/>
                      </a:lnTo>
                      <a:lnTo>
                        <a:pt x="1385" y="264"/>
                      </a:lnTo>
                      <a:lnTo>
                        <a:pt x="13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55"/>
                <p:cNvSpPr/>
                <p:nvPr/>
              </p:nvSpPr>
              <p:spPr>
                <a:xfrm>
                  <a:off x="2781285" y="4405769"/>
                  <a:ext cx="54600" cy="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" h="2380" extrusionOk="0">
                      <a:moveTo>
                        <a:pt x="783" y="241"/>
                      </a:moveTo>
                      <a:cubicBezTo>
                        <a:pt x="1103" y="241"/>
                        <a:pt x="1251" y="616"/>
                        <a:pt x="1251" y="1180"/>
                      </a:cubicBezTo>
                      <a:cubicBezTo>
                        <a:pt x="1251" y="1769"/>
                        <a:pt x="1096" y="2140"/>
                        <a:pt x="778" y="2140"/>
                      </a:cubicBezTo>
                      <a:cubicBezTo>
                        <a:pt x="496" y="2140"/>
                        <a:pt x="310" y="1799"/>
                        <a:pt x="310" y="1200"/>
                      </a:cubicBezTo>
                      <a:cubicBezTo>
                        <a:pt x="310" y="573"/>
                        <a:pt x="508" y="241"/>
                        <a:pt x="783" y="241"/>
                      </a:cubicBezTo>
                      <a:close/>
                      <a:moveTo>
                        <a:pt x="798" y="1"/>
                      </a:moveTo>
                      <a:cubicBezTo>
                        <a:pt x="333" y="1"/>
                        <a:pt x="1" y="426"/>
                        <a:pt x="1" y="1196"/>
                      </a:cubicBezTo>
                      <a:cubicBezTo>
                        <a:pt x="8" y="1958"/>
                        <a:pt x="310" y="2380"/>
                        <a:pt x="760" y="2380"/>
                      </a:cubicBezTo>
                      <a:cubicBezTo>
                        <a:pt x="1270" y="2380"/>
                        <a:pt x="1560" y="1946"/>
                        <a:pt x="1560" y="1165"/>
                      </a:cubicBezTo>
                      <a:cubicBezTo>
                        <a:pt x="1560" y="434"/>
                        <a:pt x="1285" y="1"/>
                        <a:pt x="7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0" name="Google Shape;730;p55"/>
              <p:cNvGrpSpPr/>
              <p:nvPr/>
            </p:nvGrpSpPr>
            <p:grpSpPr>
              <a:xfrm>
                <a:off x="6740408" y="4082745"/>
                <a:ext cx="1412936" cy="130770"/>
                <a:chOff x="2935989" y="4367723"/>
                <a:chExt cx="1685879" cy="156032"/>
              </a:xfrm>
            </p:grpSpPr>
            <p:sp>
              <p:nvSpPr>
                <p:cNvPr id="731" name="Google Shape;731;p55"/>
                <p:cNvSpPr/>
                <p:nvPr/>
              </p:nvSpPr>
              <p:spPr>
                <a:xfrm>
                  <a:off x="2935989" y="4376368"/>
                  <a:ext cx="179165" cy="138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9" h="3963" extrusionOk="0">
                      <a:moveTo>
                        <a:pt x="1323" y="1761"/>
                      </a:moveTo>
                      <a:lnTo>
                        <a:pt x="1323" y="2202"/>
                      </a:lnTo>
                      <a:lnTo>
                        <a:pt x="495" y="2202"/>
                      </a:lnTo>
                      <a:lnTo>
                        <a:pt x="495" y="1761"/>
                      </a:lnTo>
                      <a:close/>
                      <a:moveTo>
                        <a:pt x="4515" y="1761"/>
                      </a:moveTo>
                      <a:lnTo>
                        <a:pt x="4515" y="2202"/>
                      </a:lnTo>
                      <a:lnTo>
                        <a:pt x="1872" y="2202"/>
                      </a:lnTo>
                      <a:lnTo>
                        <a:pt x="1872" y="1761"/>
                      </a:lnTo>
                      <a:close/>
                      <a:moveTo>
                        <a:pt x="3191" y="2698"/>
                      </a:moveTo>
                      <a:lnTo>
                        <a:pt x="3191" y="3139"/>
                      </a:lnTo>
                      <a:lnTo>
                        <a:pt x="549" y="3139"/>
                      </a:lnTo>
                      <a:lnTo>
                        <a:pt x="549" y="2698"/>
                      </a:lnTo>
                      <a:close/>
                      <a:moveTo>
                        <a:pt x="4569" y="2698"/>
                      </a:moveTo>
                      <a:lnTo>
                        <a:pt x="4569" y="3139"/>
                      </a:lnTo>
                      <a:lnTo>
                        <a:pt x="3745" y="3139"/>
                      </a:lnTo>
                      <a:lnTo>
                        <a:pt x="3745" y="2698"/>
                      </a:lnTo>
                      <a:close/>
                      <a:moveTo>
                        <a:pt x="538" y="1"/>
                      </a:moveTo>
                      <a:cubicBezTo>
                        <a:pt x="240" y="1"/>
                        <a:pt x="0" y="241"/>
                        <a:pt x="0" y="539"/>
                      </a:cubicBezTo>
                      <a:lnTo>
                        <a:pt x="0" y="3429"/>
                      </a:lnTo>
                      <a:cubicBezTo>
                        <a:pt x="0" y="3723"/>
                        <a:pt x="240" y="3963"/>
                        <a:pt x="538" y="3963"/>
                      </a:cubicBezTo>
                      <a:lnTo>
                        <a:pt x="4584" y="3963"/>
                      </a:lnTo>
                      <a:cubicBezTo>
                        <a:pt x="4878" y="3963"/>
                        <a:pt x="5118" y="3723"/>
                        <a:pt x="5118" y="3429"/>
                      </a:cubicBezTo>
                      <a:lnTo>
                        <a:pt x="5118" y="539"/>
                      </a:lnTo>
                      <a:cubicBezTo>
                        <a:pt x="5118" y="241"/>
                        <a:pt x="4878" y="1"/>
                        <a:pt x="4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55"/>
                <p:cNvSpPr/>
                <p:nvPr/>
              </p:nvSpPr>
              <p:spPr>
                <a:xfrm>
                  <a:off x="3835089" y="4383858"/>
                  <a:ext cx="196525" cy="123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5" h="3536" extrusionOk="0">
                      <a:moveTo>
                        <a:pt x="5119" y="495"/>
                      </a:moveTo>
                      <a:lnTo>
                        <a:pt x="5119" y="3041"/>
                      </a:lnTo>
                      <a:lnTo>
                        <a:pt x="496" y="3041"/>
                      </a:lnTo>
                      <a:lnTo>
                        <a:pt x="496" y="495"/>
                      </a:lnTo>
                      <a:close/>
                      <a:moveTo>
                        <a:pt x="248" y="0"/>
                      </a:moveTo>
                      <a:cubicBezTo>
                        <a:pt x="109" y="0"/>
                        <a:pt x="0" y="112"/>
                        <a:pt x="0" y="247"/>
                      </a:cubicBezTo>
                      <a:lnTo>
                        <a:pt x="0" y="3288"/>
                      </a:lnTo>
                      <a:cubicBezTo>
                        <a:pt x="0" y="3424"/>
                        <a:pt x="109" y="3536"/>
                        <a:pt x="248" y="3536"/>
                      </a:cubicBezTo>
                      <a:lnTo>
                        <a:pt x="5367" y="3536"/>
                      </a:lnTo>
                      <a:cubicBezTo>
                        <a:pt x="5502" y="3536"/>
                        <a:pt x="5614" y="3424"/>
                        <a:pt x="5614" y="3288"/>
                      </a:cubicBezTo>
                      <a:lnTo>
                        <a:pt x="5614" y="247"/>
                      </a:lnTo>
                      <a:cubicBezTo>
                        <a:pt x="5614" y="112"/>
                        <a:pt x="5502" y="0"/>
                        <a:pt x="53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55"/>
                <p:cNvSpPr/>
                <p:nvPr/>
              </p:nvSpPr>
              <p:spPr>
                <a:xfrm>
                  <a:off x="3239271" y="4379378"/>
                  <a:ext cx="129115" cy="132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" h="3792" extrusionOk="0">
                      <a:moveTo>
                        <a:pt x="1847" y="1173"/>
                      </a:moveTo>
                      <a:cubicBezTo>
                        <a:pt x="2245" y="1173"/>
                        <a:pt x="2570" y="1498"/>
                        <a:pt x="2570" y="1896"/>
                      </a:cubicBezTo>
                      <a:cubicBezTo>
                        <a:pt x="2570" y="2298"/>
                        <a:pt x="2245" y="2619"/>
                        <a:pt x="1847" y="2619"/>
                      </a:cubicBezTo>
                      <a:cubicBezTo>
                        <a:pt x="1444" y="2619"/>
                        <a:pt x="1119" y="2298"/>
                        <a:pt x="1119" y="1896"/>
                      </a:cubicBezTo>
                      <a:cubicBezTo>
                        <a:pt x="1119" y="1498"/>
                        <a:pt x="1444" y="1173"/>
                        <a:pt x="1847" y="1173"/>
                      </a:cubicBezTo>
                      <a:close/>
                      <a:moveTo>
                        <a:pt x="1336" y="0"/>
                      </a:moveTo>
                      <a:lnTo>
                        <a:pt x="1258" y="766"/>
                      </a:lnTo>
                      <a:lnTo>
                        <a:pt x="589" y="391"/>
                      </a:lnTo>
                      <a:lnTo>
                        <a:pt x="1" y="1223"/>
                      </a:lnTo>
                      <a:lnTo>
                        <a:pt x="783" y="1896"/>
                      </a:lnTo>
                      <a:lnTo>
                        <a:pt x="1" y="2569"/>
                      </a:lnTo>
                      <a:lnTo>
                        <a:pt x="589" y="3405"/>
                      </a:lnTo>
                      <a:lnTo>
                        <a:pt x="1258" y="3025"/>
                      </a:lnTo>
                      <a:lnTo>
                        <a:pt x="1336" y="3791"/>
                      </a:lnTo>
                      <a:lnTo>
                        <a:pt x="2353" y="3791"/>
                      </a:lnTo>
                      <a:lnTo>
                        <a:pt x="2431" y="3025"/>
                      </a:lnTo>
                      <a:lnTo>
                        <a:pt x="3100" y="3405"/>
                      </a:lnTo>
                      <a:lnTo>
                        <a:pt x="3688" y="2569"/>
                      </a:lnTo>
                      <a:lnTo>
                        <a:pt x="2910" y="1896"/>
                      </a:lnTo>
                      <a:lnTo>
                        <a:pt x="3688" y="1223"/>
                      </a:lnTo>
                      <a:lnTo>
                        <a:pt x="3100" y="391"/>
                      </a:lnTo>
                      <a:lnTo>
                        <a:pt x="2431" y="766"/>
                      </a:lnTo>
                      <a:lnTo>
                        <a:pt x="23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55"/>
                <p:cNvSpPr/>
                <p:nvPr/>
              </p:nvSpPr>
              <p:spPr>
                <a:xfrm>
                  <a:off x="3313227" y="4379378"/>
                  <a:ext cx="82880" cy="58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1676" extrusionOk="0">
                      <a:moveTo>
                        <a:pt x="0" y="0"/>
                      </a:moveTo>
                      <a:lnTo>
                        <a:pt x="0" y="1675"/>
                      </a:lnTo>
                      <a:lnTo>
                        <a:pt x="2368" y="1675"/>
                      </a:lnTo>
                      <a:lnTo>
                        <a:pt x="236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55"/>
                <p:cNvSpPr/>
                <p:nvPr/>
              </p:nvSpPr>
              <p:spPr>
                <a:xfrm>
                  <a:off x="3329468" y="4393588"/>
                  <a:ext cx="24535" cy="32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941" extrusionOk="0">
                      <a:moveTo>
                        <a:pt x="1" y="1"/>
                      </a:moveTo>
                      <a:lnTo>
                        <a:pt x="1" y="940"/>
                      </a:lnTo>
                      <a:lnTo>
                        <a:pt x="124" y="940"/>
                      </a:lnTo>
                      <a:lnTo>
                        <a:pt x="124" y="499"/>
                      </a:lnTo>
                      <a:lnTo>
                        <a:pt x="577" y="499"/>
                      </a:lnTo>
                      <a:lnTo>
                        <a:pt x="577" y="940"/>
                      </a:lnTo>
                      <a:lnTo>
                        <a:pt x="701" y="940"/>
                      </a:lnTo>
                      <a:lnTo>
                        <a:pt x="701" y="1"/>
                      </a:lnTo>
                      <a:lnTo>
                        <a:pt x="577" y="1"/>
                      </a:lnTo>
                      <a:lnTo>
                        <a:pt x="577" y="395"/>
                      </a:lnTo>
                      <a:lnTo>
                        <a:pt x="124" y="39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55"/>
                <p:cNvSpPr/>
                <p:nvPr/>
              </p:nvSpPr>
              <p:spPr>
                <a:xfrm>
                  <a:off x="3361283" y="4393308"/>
                  <a:ext cx="26985" cy="33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" h="956" extrusionOk="0">
                      <a:moveTo>
                        <a:pt x="264" y="97"/>
                      </a:moveTo>
                      <a:cubicBezTo>
                        <a:pt x="520" y="97"/>
                        <a:pt x="647" y="241"/>
                        <a:pt x="647" y="461"/>
                      </a:cubicBezTo>
                      <a:cubicBezTo>
                        <a:pt x="647" y="713"/>
                        <a:pt x="504" y="859"/>
                        <a:pt x="245" y="859"/>
                      </a:cubicBezTo>
                      <a:cubicBezTo>
                        <a:pt x="198" y="859"/>
                        <a:pt x="152" y="856"/>
                        <a:pt x="120" y="852"/>
                      </a:cubicBezTo>
                      <a:lnTo>
                        <a:pt x="120" y="109"/>
                      </a:lnTo>
                      <a:cubicBezTo>
                        <a:pt x="156" y="105"/>
                        <a:pt x="202" y="97"/>
                        <a:pt x="264" y="97"/>
                      </a:cubicBezTo>
                      <a:close/>
                      <a:moveTo>
                        <a:pt x="260" y="0"/>
                      </a:moveTo>
                      <a:cubicBezTo>
                        <a:pt x="163" y="0"/>
                        <a:pt x="74" y="9"/>
                        <a:pt x="1" y="20"/>
                      </a:cubicBezTo>
                      <a:lnTo>
                        <a:pt x="1" y="945"/>
                      </a:lnTo>
                      <a:cubicBezTo>
                        <a:pt x="63" y="952"/>
                        <a:pt x="136" y="956"/>
                        <a:pt x="222" y="956"/>
                      </a:cubicBezTo>
                      <a:cubicBezTo>
                        <a:pt x="404" y="956"/>
                        <a:pt x="550" y="909"/>
                        <a:pt x="636" y="821"/>
                      </a:cubicBezTo>
                      <a:cubicBezTo>
                        <a:pt x="724" y="736"/>
                        <a:pt x="770" y="608"/>
                        <a:pt x="770" y="457"/>
                      </a:cubicBezTo>
                      <a:cubicBezTo>
                        <a:pt x="770" y="302"/>
                        <a:pt x="724" y="194"/>
                        <a:pt x="639" y="120"/>
                      </a:cubicBezTo>
                      <a:cubicBezTo>
                        <a:pt x="558" y="43"/>
                        <a:pt x="434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55"/>
                <p:cNvSpPr/>
                <p:nvPr/>
              </p:nvSpPr>
              <p:spPr>
                <a:xfrm>
                  <a:off x="3520257" y="4370558"/>
                  <a:ext cx="190715" cy="1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9" h="4295" extrusionOk="0">
                      <a:moveTo>
                        <a:pt x="4747" y="334"/>
                      </a:moveTo>
                      <a:cubicBezTo>
                        <a:pt x="4953" y="334"/>
                        <a:pt x="5119" y="500"/>
                        <a:pt x="5119" y="705"/>
                      </a:cubicBezTo>
                      <a:lnTo>
                        <a:pt x="5119" y="3595"/>
                      </a:lnTo>
                      <a:cubicBezTo>
                        <a:pt x="5119" y="3800"/>
                        <a:pt x="4953" y="3966"/>
                        <a:pt x="4747" y="3966"/>
                      </a:cubicBezTo>
                      <a:lnTo>
                        <a:pt x="701" y="3966"/>
                      </a:lnTo>
                      <a:cubicBezTo>
                        <a:pt x="496" y="3966"/>
                        <a:pt x="330" y="3800"/>
                        <a:pt x="330" y="3595"/>
                      </a:cubicBezTo>
                      <a:lnTo>
                        <a:pt x="330" y="705"/>
                      </a:lnTo>
                      <a:cubicBezTo>
                        <a:pt x="330" y="500"/>
                        <a:pt x="496" y="334"/>
                        <a:pt x="701" y="334"/>
                      </a:cubicBezTo>
                      <a:close/>
                      <a:moveTo>
                        <a:pt x="701" y="0"/>
                      </a:moveTo>
                      <a:cubicBezTo>
                        <a:pt x="314" y="0"/>
                        <a:pt x="1" y="318"/>
                        <a:pt x="1" y="705"/>
                      </a:cubicBezTo>
                      <a:lnTo>
                        <a:pt x="1" y="3595"/>
                      </a:lnTo>
                      <a:cubicBezTo>
                        <a:pt x="1" y="3982"/>
                        <a:pt x="314" y="4295"/>
                        <a:pt x="701" y="4295"/>
                      </a:cubicBezTo>
                      <a:lnTo>
                        <a:pt x="4747" y="4295"/>
                      </a:lnTo>
                      <a:cubicBezTo>
                        <a:pt x="5135" y="4295"/>
                        <a:pt x="5448" y="3982"/>
                        <a:pt x="5448" y="3595"/>
                      </a:cubicBezTo>
                      <a:lnTo>
                        <a:pt x="5448" y="705"/>
                      </a:lnTo>
                      <a:cubicBezTo>
                        <a:pt x="5448" y="318"/>
                        <a:pt x="5135" y="0"/>
                        <a:pt x="474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55"/>
                <p:cNvSpPr/>
                <p:nvPr/>
              </p:nvSpPr>
              <p:spPr>
                <a:xfrm>
                  <a:off x="3623579" y="4446544"/>
                  <a:ext cx="59080" cy="4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" h="1304" extrusionOk="0">
                      <a:moveTo>
                        <a:pt x="179" y="0"/>
                      </a:moveTo>
                      <a:cubicBezTo>
                        <a:pt x="82" y="0"/>
                        <a:pt x="1" y="77"/>
                        <a:pt x="1" y="174"/>
                      </a:cubicBezTo>
                      <a:lnTo>
                        <a:pt x="1" y="1129"/>
                      </a:lnTo>
                      <a:cubicBezTo>
                        <a:pt x="1" y="1227"/>
                        <a:pt x="82" y="1304"/>
                        <a:pt x="179" y="1304"/>
                      </a:cubicBezTo>
                      <a:lnTo>
                        <a:pt x="1513" y="1304"/>
                      </a:lnTo>
                      <a:cubicBezTo>
                        <a:pt x="1610" y="1304"/>
                        <a:pt x="1688" y="1227"/>
                        <a:pt x="1688" y="1129"/>
                      </a:cubicBezTo>
                      <a:lnTo>
                        <a:pt x="1688" y="174"/>
                      </a:lnTo>
                      <a:cubicBezTo>
                        <a:pt x="1688" y="77"/>
                        <a:pt x="1610" y="0"/>
                        <a:pt x="15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55"/>
                <p:cNvSpPr/>
                <p:nvPr/>
              </p:nvSpPr>
              <p:spPr>
                <a:xfrm>
                  <a:off x="4156710" y="4370558"/>
                  <a:ext cx="190680" cy="1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8" h="4295" extrusionOk="0">
                      <a:moveTo>
                        <a:pt x="700" y="0"/>
                      </a:moveTo>
                      <a:cubicBezTo>
                        <a:pt x="314" y="0"/>
                        <a:pt x="0" y="318"/>
                        <a:pt x="0" y="705"/>
                      </a:cubicBezTo>
                      <a:lnTo>
                        <a:pt x="329" y="705"/>
                      </a:lnTo>
                      <a:cubicBezTo>
                        <a:pt x="329" y="500"/>
                        <a:pt x="496" y="334"/>
                        <a:pt x="700" y="334"/>
                      </a:cubicBezTo>
                      <a:lnTo>
                        <a:pt x="4748" y="334"/>
                      </a:lnTo>
                      <a:cubicBezTo>
                        <a:pt x="4953" y="334"/>
                        <a:pt x="5119" y="500"/>
                        <a:pt x="5119" y="705"/>
                      </a:cubicBezTo>
                      <a:lnTo>
                        <a:pt x="5119" y="3595"/>
                      </a:lnTo>
                      <a:cubicBezTo>
                        <a:pt x="5119" y="3800"/>
                        <a:pt x="4953" y="3966"/>
                        <a:pt x="4748" y="3966"/>
                      </a:cubicBezTo>
                      <a:lnTo>
                        <a:pt x="3769" y="3966"/>
                      </a:lnTo>
                      <a:lnTo>
                        <a:pt x="3769" y="4295"/>
                      </a:lnTo>
                      <a:lnTo>
                        <a:pt x="4748" y="4295"/>
                      </a:lnTo>
                      <a:cubicBezTo>
                        <a:pt x="5134" y="4295"/>
                        <a:pt x="5448" y="3982"/>
                        <a:pt x="5448" y="3595"/>
                      </a:cubicBezTo>
                      <a:lnTo>
                        <a:pt x="5448" y="705"/>
                      </a:lnTo>
                      <a:cubicBezTo>
                        <a:pt x="5448" y="318"/>
                        <a:pt x="5134" y="0"/>
                        <a:pt x="47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55"/>
                <p:cNvSpPr/>
                <p:nvPr/>
              </p:nvSpPr>
              <p:spPr>
                <a:xfrm>
                  <a:off x="4155765" y="4407239"/>
                  <a:ext cx="111755" cy="111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3" h="3193" extrusionOk="0">
                      <a:moveTo>
                        <a:pt x="0" y="1"/>
                      </a:moveTo>
                      <a:lnTo>
                        <a:pt x="0" y="477"/>
                      </a:lnTo>
                      <a:cubicBezTo>
                        <a:pt x="1498" y="477"/>
                        <a:pt x="2716" y="1695"/>
                        <a:pt x="2716" y="3193"/>
                      </a:cubicBezTo>
                      <a:lnTo>
                        <a:pt x="3192" y="3193"/>
                      </a:lnTo>
                      <a:cubicBezTo>
                        <a:pt x="3192" y="1433"/>
                        <a:pt x="176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55"/>
                <p:cNvSpPr/>
                <p:nvPr/>
              </p:nvSpPr>
              <p:spPr>
                <a:xfrm>
                  <a:off x="4155765" y="4445179"/>
                  <a:ext cx="73815" cy="73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9" h="2109" extrusionOk="0">
                      <a:moveTo>
                        <a:pt x="0" y="0"/>
                      </a:moveTo>
                      <a:lnTo>
                        <a:pt x="0" y="477"/>
                      </a:lnTo>
                      <a:cubicBezTo>
                        <a:pt x="902" y="477"/>
                        <a:pt x="1632" y="1207"/>
                        <a:pt x="1632" y="2109"/>
                      </a:cubicBezTo>
                      <a:lnTo>
                        <a:pt x="2109" y="2109"/>
                      </a:lnTo>
                      <a:cubicBezTo>
                        <a:pt x="2109" y="945"/>
                        <a:pt x="1164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55"/>
                <p:cNvSpPr/>
                <p:nvPr/>
              </p:nvSpPr>
              <p:spPr>
                <a:xfrm>
                  <a:off x="4155765" y="4487145"/>
                  <a:ext cx="31850" cy="3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" h="910" extrusionOk="0">
                      <a:moveTo>
                        <a:pt x="0" y="1"/>
                      </a:moveTo>
                      <a:lnTo>
                        <a:pt x="0" y="910"/>
                      </a:lnTo>
                      <a:lnTo>
                        <a:pt x="909" y="910"/>
                      </a:lnTo>
                      <a:cubicBezTo>
                        <a:pt x="909" y="407"/>
                        <a:pt x="503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55"/>
                <p:cNvSpPr/>
                <p:nvPr/>
              </p:nvSpPr>
              <p:spPr>
                <a:xfrm>
                  <a:off x="4471542" y="4367723"/>
                  <a:ext cx="68530" cy="6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" h="1958" extrusionOk="0">
                      <a:moveTo>
                        <a:pt x="248" y="1"/>
                      </a:moveTo>
                      <a:cubicBezTo>
                        <a:pt x="113" y="1"/>
                        <a:pt x="1" y="113"/>
                        <a:pt x="1" y="248"/>
                      </a:cubicBezTo>
                      <a:lnTo>
                        <a:pt x="1" y="1710"/>
                      </a:lnTo>
                      <a:cubicBezTo>
                        <a:pt x="1" y="1849"/>
                        <a:pt x="113" y="1958"/>
                        <a:pt x="248" y="1958"/>
                      </a:cubicBezTo>
                      <a:cubicBezTo>
                        <a:pt x="383" y="1958"/>
                        <a:pt x="495" y="1849"/>
                        <a:pt x="495" y="1710"/>
                      </a:cubicBezTo>
                      <a:lnTo>
                        <a:pt x="495" y="496"/>
                      </a:lnTo>
                      <a:lnTo>
                        <a:pt x="1710" y="496"/>
                      </a:lnTo>
                      <a:cubicBezTo>
                        <a:pt x="1845" y="496"/>
                        <a:pt x="1958" y="383"/>
                        <a:pt x="1958" y="248"/>
                      </a:cubicBezTo>
                      <a:cubicBezTo>
                        <a:pt x="1958" y="113"/>
                        <a:pt x="1845" y="1"/>
                        <a:pt x="171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55"/>
                <p:cNvSpPr/>
                <p:nvPr/>
              </p:nvSpPr>
              <p:spPr>
                <a:xfrm>
                  <a:off x="4553164" y="4367723"/>
                  <a:ext cx="68705" cy="6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3" h="1958" extrusionOk="0">
                      <a:moveTo>
                        <a:pt x="249" y="1"/>
                      </a:moveTo>
                      <a:cubicBezTo>
                        <a:pt x="113" y="1"/>
                        <a:pt x="1" y="113"/>
                        <a:pt x="1" y="248"/>
                      </a:cubicBezTo>
                      <a:cubicBezTo>
                        <a:pt x="1" y="383"/>
                        <a:pt x="113" y="496"/>
                        <a:pt x="249" y="496"/>
                      </a:cubicBezTo>
                      <a:lnTo>
                        <a:pt x="1467" y="496"/>
                      </a:lnTo>
                      <a:lnTo>
                        <a:pt x="1467" y="1710"/>
                      </a:lnTo>
                      <a:cubicBezTo>
                        <a:pt x="1467" y="1849"/>
                        <a:pt x="1576" y="1958"/>
                        <a:pt x="1715" y="1958"/>
                      </a:cubicBezTo>
                      <a:cubicBezTo>
                        <a:pt x="1851" y="1958"/>
                        <a:pt x="1963" y="1849"/>
                        <a:pt x="1963" y="1710"/>
                      </a:cubicBezTo>
                      <a:lnTo>
                        <a:pt x="1963" y="248"/>
                      </a:lnTo>
                      <a:cubicBezTo>
                        <a:pt x="1963" y="113"/>
                        <a:pt x="1851" y="1"/>
                        <a:pt x="17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55"/>
                <p:cNvSpPr/>
                <p:nvPr/>
              </p:nvSpPr>
              <p:spPr>
                <a:xfrm>
                  <a:off x="4553164" y="4455190"/>
                  <a:ext cx="68705" cy="68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3" h="1959" extrusionOk="0">
                      <a:moveTo>
                        <a:pt x="1715" y="0"/>
                      </a:moveTo>
                      <a:cubicBezTo>
                        <a:pt x="1576" y="0"/>
                        <a:pt x="1467" y="113"/>
                        <a:pt x="1467" y="248"/>
                      </a:cubicBezTo>
                      <a:lnTo>
                        <a:pt x="1467" y="1463"/>
                      </a:lnTo>
                      <a:lnTo>
                        <a:pt x="249" y="1463"/>
                      </a:lnTo>
                      <a:cubicBezTo>
                        <a:pt x="113" y="1463"/>
                        <a:pt x="1" y="1575"/>
                        <a:pt x="1" y="1711"/>
                      </a:cubicBezTo>
                      <a:cubicBezTo>
                        <a:pt x="1" y="1850"/>
                        <a:pt x="113" y="1959"/>
                        <a:pt x="249" y="1959"/>
                      </a:cubicBezTo>
                      <a:lnTo>
                        <a:pt x="1715" y="1959"/>
                      </a:lnTo>
                      <a:cubicBezTo>
                        <a:pt x="1851" y="1959"/>
                        <a:pt x="1963" y="1850"/>
                        <a:pt x="1963" y="1711"/>
                      </a:cubicBezTo>
                      <a:lnTo>
                        <a:pt x="1963" y="248"/>
                      </a:lnTo>
                      <a:cubicBezTo>
                        <a:pt x="1963" y="113"/>
                        <a:pt x="1851" y="0"/>
                        <a:pt x="171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55"/>
                <p:cNvSpPr/>
                <p:nvPr/>
              </p:nvSpPr>
              <p:spPr>
                <a:xfrm>
                  <a:off x="4471542" y="4455190"/>
                  <a:ext cx="68530" cy="68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" h="1959" extrusionOk="0">
                      <a:moveTo>
                        <a:pt x="248" y="0"/>
                      </a:moveTo>
                      <a:cubicBezTo>
                        <a:pt x="113" y="0"/>
                        <a:pt x="1" y="113"/>
                        <a:pt x="1" y="248"/>
                      </a:cubicBezTo>
                      <a:lnTo>
                        <a:pt x="1" y="1711"/>
                      </a:lnTo>
                      <a:cubicBezTo>
                        <a:pt x="1" y="1850"/>
                        <a:pt x="113" y="1959"/>
                        <a:pt x="248" y="1959"/>
                      </a:cubicBezTo>
                      <a:lnTo>
                        <a:pt x="1710" y="1959"/>
                      </a:lnTo>
                      <a:cubicBezTo>
                        <a:pt x="1845" y="1959"/>
                        <a:pt x="1958" y="1850"/>
                        <a:pt x="1958" y="1711"/>
                      </a:cubicBezTo>
                      <a:cubicBezTo>
                        <a:pt x="1958" y="1575"/>
                        <a:pt x="1845" y="1463"/>
                        <a:pt x="1710" y="1463"/>
                      </a:cubicBezTo>
                      <a:lnTo>
                        <a:pt x="495" y="1463"/>
                      </a:lnTo>
                      <a:lnTo>
                        <a:pt x="495" y="248"/>
                      </a:lnTo>
                      <a:cubicBezTo>
                        <a:pt x="495" y="113"/>
                        <a:pt x="383" y="0"/>
                        <a:pt x="2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747" name="Google Shape;747;p55"/>
          <p:cNvPicPr preferRelativeResize="0"/>
          <p:nvPr/>
        </p:nvPicPr>
        <p:blipFill rotWithShape="1">
          <a:blip r:embed="rId3">
            <a:alphaModFix/>
          </a:blip>
          <a:srcRect l="553" r="553"/>
          <a:stretch/>
        </p:blipFill>
        <p:spPr>
          <a:xfrm>
            <a:off x="5384690" y="1869255"/>
            <a:ext cx="3310999" cy="188337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259;p35">
            <a:extLst>
              <a:ext uri="{FF2B5EF4-FFF2-40B4-BE49-F238E27FC236}">
                <a16:creationId xmlns:a16="http://schemas.microsoft.com/office/drawing/2014/main" id="{AF8D9255-5387-C5AA-F3DF-5635C54B97FE}"/>
              </a:ext>
            </a:extLst>
          </p:cNvPr>
          <p:cNvSpPr txBox="1">
            <a:spLocks/>
          </p:cNvSpPr>
          <p:nvPr/>
        </p:nvSpPr>
        <p:spPr>
          <a:xfrm>
            <a:off x="2046087" y="32183"/>
            <a:ext cx="4769700" cy="1296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algn="ctr"/>
            <a:r>
              <a:rPr lang="en-US" dirty="0">
                <a:solidFill>
                  <a:srgbClr val="00B0F0"/>
                </a:solidFill>
              </a:rPr>
              <a:t>My</a:t>
            </a:r>
          </a:p>
          <a:p>
            <a:pPr algn="ctr"/>
            <a:r>
              <a:rPr lang="en-US" dirty="0"/>
              <a:t>Experience</a:t>
            </a:r>
            <a:endParaRPr lang="en-US" dirty="0">
              <a:solidFill>
                <a:srgbClr val="00B0F0"/>
              </a:solidFill>
              <a:latin typeface="Matura MT Script Capitals" panose="03020802060602070202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EEDEE-4F22-71B8-1576-8759D7AE1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198" y="1855742"/>
            <a:ext cx="3547981" cy="226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84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5"/>
          <p:cNvSpPr txBox="1">
            <a:spLocks noGrp="1"/>
          </p:cNvSpPr>
          <p:nvPr>
            <p:ph type="title"/>
          </p:nvPr>
        </p:nvSpPr>
        <p:spPr>
          <a:xfrm>
            <a:off x="720000" y="1328228"/>
            <a:ext cx="3852000" cy="11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  <a:tabLst>
                <a:tab pos="341313" algn="l"/>
              </a:tabLst>
            </a:pPr>
            <a:r>
              <a:rPr lang="en" sz="2000" dirty="0">
                <a:solidFill>
                  <a:schemeClr val="tx1"/>
                </a:solidFill>
              </a:rPr>
              <a:t>Spairum </a:t>
            </a:r>
            <a:r>
              <a:rPr lang="en" sz="2000" dirty="0"/>
              <a:t>– </a:t>
            </a:r>
            <a:r>
              <a:rPr lang="en-US" sz="2000" dirty="0">
                <a:solidFill>
                  <a:srgbClr val="00B0F0"/>
                </a:solidFill>
              </a:rPr>
              <a:t>Junior Engineer </a:t>
            </a:r>
            <a:r>
              <a:rPr lang="en-US" sz="1600" dirty="0">
                <a:solidFill>
                  <a:srgbClr val="FFC000"/>
                </a:solidFill>
              </a:rPr>
              <a:t>(November 2021 - January 2022) </a:t>
            </a:r>
            <a:r>
              <a:rPr lang="en" sz="1600" dirty="0">
                <a:solidFill>
                  <a:srgbClr val="FFC000"/>
                </a:solidFill>
              </a:rPr>
              <a:t> </a:t>
            </a:r>
            <a:endParaRPr sz="2000" dirty="0">
              <a:solidFill>
                <a:srgbClr val="FFC000"/>
              </a:solidFill>
            </a:endParaRPr>
          </a:p>
        </p:txBody>
      </p:sp>
      <p:sp>
        <p:nvSpPr>
          <p:cNvPr id="703" name="Google Shape;703;p55"/>
          <p:cNvSpPr txBox="1">
            <a:spLocks noGrp="1"/>
          </p:cNvSpPr>
          <p:nvPr>
            <p:ph type="subTitle" idx="1"/>
          </p:nvPr>
        </p:nvSpPr>
        <p:spPr>
          <a:xfrm>
            <a:off x="278968" y="2493728"/>
            <a:ext cx="4293032" cy="2503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marR="0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13055" algn="l"/>
                <a:tab pos="313690" algn="l"/>
              </a:tabLst>
            </a:pPr>
            <a:r>
              <a:rPr lang="en-US" sz="15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When apprenticeship results in a user increase of 300%</a:t>
            </a:r>
          </a:p>
          <a:p>
            <a:pPr marL="742950" marR="0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13055" algn="l"/>
                <a:tab pos="313690" algn="l"/>
              </a:tabLst>
            </a:pPr>
            <a:r>
              <a:rPr lang="en-US" sz="15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Search Insights and visualize 10.000+ row data from available </a:t>
            </a:r>
            <a:r>
              <a:rPr lang="en-US" sz="1500" dirty="0" err="1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spairum</a:t>
            </a:r>
            <a:r>
              <a:rPr lang="en-US" sz="15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datasets using tableau</a:t>
            </a:r>
          </a:p>
          <a:p>
            <a:pPr marL="742950" marR="0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13055" algn="l"/>
                <a:tab pos="313690" algn="l"/>
              </a:tabLst>
            </a:pPr>
            <a:r>
              <a:rPr lang="en-US" sz="15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Responsible for managing website backend and 10.000+ data in database using MySQL</a:t>
            </a:r>
          </a:p>
          <a:p>
            <a:pPr marL="742950" marR="0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13055" algn="l"/>
                <a:tab pos="313690" algn="l"/>
              </a:tabLst>
            </a:pPr>
            <a:r>
              <a:rPr lang="en-US" sz="15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Collaborate with a total of 20 people from the management division and business division to solve business problems</a:t>
            </a:r>
          </a:p>
        </p:txBody>
      </p:sp>
      <p:grpSp>
        <p:nvGrpSpPr>
          <p:cNvPr id="704" name="Google Shape;704;p55"/>
          <p:cNvGrpSpPr/>
          <p:nvPr/>
        </p:nvGrpSpPr>
        <p:grpSpPr>
          <a:xfrm>
            <a:off x="5114440" y="1588952"/>
            <a:ext cx="3852000" cy="3324011"/>
            <a:chOff x="4513975" y="1178248"/>
            <a:chExt cx="3852000" cy="2787000"/>
          </a:xfrm>
        </p:grpSpPr>
        <p:sp>
          <p:nvSpPr>
            <p:cNvPr id="705" name="Google Shape;705;p55"/>
            <p:cNvSpPr/>
            <p:nvPr/>
          </p:nvSpPr>
          <p:spPr>
            <a:xfrm>
              <a:off x="4513975" y="1178248"/>
              <a:ext cx="3852000" cy="27870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6" name="Google Shape;706;p55"/>
            <p:cNvGrpSpPr/>
            <p:nvPr/>
          </p:nvGrpSpPr>
          <p:grpSpPr>
            <a:xfrm>
              <a:off x="4784218" y="3497422"/>
              <a:ext cx="3311448" cy="326519"/>
              <a:chOff x="4841943" y="3886997"/>
              <a:chExt cx="3311448" cy="326519"/>
            </a:xfrm>
          </p:grpSpPr>
          <p:grpSp>
            <p:nvGrpSpPr>
              <p:cNvPr id="707" name="Google Shape;707;p55"/>
              <p:cNvGrpSpPr/>
              <p:nvPr/>
            </p:nvGrpSpPr>
            <p:grpSpPr>
              <a:xfrm>
                <a:off x="4841949" y="3886997"/>
                <a:ext cx="3311442" cy="95507"/>
                <a:chOff x="5238562" y="4064338"/>
                <a:chExt cx="2868043" cy="82719"/>
              </a:xfrm>
            </p:grpSpPr>
            <p:sp>
              <p:nvSpPr>
                <p:cNvPr id="708" name="Google Shape;708;p55"/>
                <p:cNvSpPr/>
                <p:nvPr/>
              </p:nvSpPr>
              <p:spPr>
                <a:xfrm>
                  <a:off x="5238825" y="4091082"/>
                  <a:ext cx="2867780" cy="29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76" h="1150" extrusionOk="0">
                      <a:moveTo>
                        <a:pt x="0" y="1"/>
                      </a:moveTo>
                      <a:lnTo>
                        <a:pt x="0" y="1149"/>
                      </a:lnTo>
                      <a:lnTo>
                        <a:pt x="214975" y="1149"/>
                      </a:lnTo>
                      <a:lnTo>
                        <a:pt x="21497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55"/>
                <p:cNvSpPr/>
                <p:nvPr/>
              </p:nvSpPr>
              <p:spPr>
                <a:xfrm>
                  <a:off x="5238562" y="4091092"/>
                  <a:ext cx="1052366" cy="29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10" h="1150" extrusionOk="0">
                      <a:moveTo>
                        <a:pt x="0" y="1"/>
                      </a:moveTo>
                      <a:lnTo>
                        <a:pt x="0" y="1149"/>
                      </a:lnTo>
                      <a:lnTo>
                        <a:pt x="109109" y="1149"/>
                      </a:lnTo>
                      <a:lnTo>
                        <a:pt x="10910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55"/>
                <p:cNvSpPr/>
                <p:nvPr/>
              </p:nvSpPr>
              <p:spPr>
                <a:xfrm>
                  <a:off x="6244244" y="4064338"/>
                  <a:ext cx="82693" cy="8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5" h="3256" extrusionOk="0">
                      <a:moveTo>
                        <a:pt x="1625" y="1"/>
                      </a:moveTo>
                      <a:cubicBezTo>
                        <a:pt x="728" y="1"/>
                        <a:pt x="1" y="729"/>
                        <a:pt x="1" y="1626"/>
                      </a:cubicBezTo>
                      <a:cubicBezTo>
                        <a:pt x="1" y="2527"/>
                        <a:pt x="728" y="3255"/>
                        <a:pt x="1625" y="3255"/>
                      </a:cubicBezTo>
                      <a:cubicBezTo>
                        <a:pt x="2527" y="3255"/>
                        <a:pt x="3254" y="2527"/>
                        <a:pt x="3254" y="1626"/>
                      </a:cubicBezTo>
                      <a:cubicBezTo>
                        <a:pt x="3254" y="729"/>
                        <a:pt x="2527" y="1"/>
                        <a:pt x="16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1" name="Google Shape;711;p55"/>
              <p:cNvGrpSpPr/>
              <p:nvPr/>
            </p:nvGrpSpPr>
            <p:grpSpPr>
              <a:xfrm>
                <a:off x="4841943" y="4088524"/>
                <a:ext cx="1580463" cy="119299"/>
                <a:chOff x="950116" y="4374618"/>
                <a:chExt cx="1885769" cy="142345"/>
              </a:xfrm>
            </p:grpSpPr>
            <p:sp>
              <p:nvSpPr>
                <p:cNvPr id="712" name="Google Shape;712;p55"/>
                <p:cNvSpPr/>
                <p:nvPr/>
              </p:nvSpPr>
              <p:spPr>
                <a:xfrm>
                  <a:off x="950116" y="4382213"/>
                  <a:ext cx="127190" cy="127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" h="3634" extrusionOk="0">
                      <a:moveTo>
                        <a:pt x="1" y="1"/>
                      </a:moveTo>
                      <a:lnTo>
                        <a:pt x="1" y="3633"/>
                      </a:lnTo>
                      <a:lnTo>
                        <a:pt x="3634" y="181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55"/>
                <p:cNvSpPr/>
                <p:nvPr/>
              </p:nvSpPr>
              <p:spPr>
                <a:xfrm>
                  <a:off x="1239222" y="4399819"/>
                  <a:ext cx="91980" cy="9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8" h="2627" extrusionOk="0">
                      <a:moveTo>
                        <a:pt x="1" y="0"/>
                      </a:moveTo>
                      <a:lnTo>
                        <a:pt x="1" y="2627"/>
                      </a:lnTo>
                      <a:lnTo>
                        <a:pt x="2628" y="131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55"/>
                <p:cNvSpPr/>
                <p:nvPr/>
              </p:nvSpPr>
              <p:spPr>
                <a:xfrm>
                  <a:off x="1335509" y="4399819"/>
                  <a:ext cx="11830" cy="9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" h="2627" extrusionOk="0">
                      <a:moveTo>
                        <a:pt x="0" y="0"/>
                      </a:moveTo>
                      <a:lnTo>
                        <a:pt x="0" y="2627"/>
                      </a:lnTo>
                      <a:lnTo>
                        <a:pt x="337" y="2627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55"/>
                <p:cNvSpPr/>
                <p:nvPr/>
              </p:nvSpPr>
              <p:spPr>
                <a:xfrm>
                  <a:off x="1509218" y="4374618"/>
                  <a:ext cx="96355" cy="142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3" h="4067" extrusionOk="0">
                      <a:moveTo>
                        <a:pt x="2752" y="1"/>
                      </a:moveTo>
                      <a:lnTo>
                        <a:pt x="1" y="2032"/>
                      </a:lnTo>
                      <a:lnTo>
                        <a:pt x="2752" y="4066"/>
                      </a:lnTo>
                      <a:lnTo>
                        <a:pt x="275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55"/>
                <p:cNvSpPr/>
                <p:nvPr/>
              </p:nvSpPr>
              <p:spPr>
                <a:xfrm>
                  <a:off x="1509218" y="4410494"/>
                  <a:ext cx="48545" cy="70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2013" extrusionOk="0">
                      <a:moveTo>
                        <a:pt x="1" y="1"/>
                      </a:moveTo>
                      <a:lnTo>
                        <a:pt x="1" y="2013"/>
                      </a:lnTo>
                      <a:lnTo>
                        <a:pt x="1386" y="2013"/>
                      </a:lnTo>
                      <a:lnTo>
                        <a:pt x="13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55"/>
                <p:cNvSpPr/>
                <p:nvPr/>
              </p:nvSpPr>
              <p:spPr>
                <a:xfrm>
                  <a:off x="1619855" y="4378013"/>
                  <a:ext cx="54880" cy="1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8" h="3870" extrusionOk="0">
                      <a:moveTo>
                        <a:pt x="1" y="0"/>
                      </a:moveTo>
                      <a:lnTo>
                        <a:pt x="1" y="426"/>
                      </a:lnTo>
                      <a:cubicBezTo>
                        <a:pt x="666" y="604"/>
                        <a:pt x="1161" y="1212"/>
                        <a:pt x="1161" y="1935"/>
                      </a:cubicBezTo>
                      <a:cubicBezTo>
                        <a:pt x="1161" y="2658"/>
                        <a:pt x="666" y="3266"/>
                        <a:pt x="1" y="3448"/>
                      </a:cubicBezTo>
                      <a:lnTo>
                        <a:pt x="1" y="3869"/>
                      </a:lnTo>
                      <a:cubicBezTo>
                        <a:pt x="895" y="3680"/>
                        <a:pt x="1568" y="2887"/>
                        <a:pt x="1568" y="1935"/>
                      </a:cubicBezTo>
                      <a:cubicBezTo>
                        <a:pt x="1568" y="983"/>
                        <a:pt x="895" y="19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55"/>
                <p:cNvSpPr/>
                <p:nvPr/>
              </p:nvSpPr>
              <p:spPr>
                <a:xfrm>
                  <a:off x="1619855" y="4411859"/>
                  <a:ext cx="27545" cy="6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1935" extrusionOk="0">
                      <a:moveTo>
                        <a:pt x="1" y="1"/>
                      </a:moveTo>
                      <a:lnTo>
                        <a:pt x="1" y="1935"/>
                      </a:lnTo>
                      <a:cubicBezTo>
                        <a:pt x="450" y="1842"/>
                        <a:pt x="786" y="1444"/>
                        <a:pt x="786" y="968"/>
                      </a:cubicBezTo>
                      <a:cubicBezTo>
                        <a:pt x="786" y="492"/>
                        <a:pt x="450" y="97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55"/>
                <p:cNvSpPr/>
                <p:nvPr/>
              </p:nvSpPr>
              <p:spPr>
                <a:xfrm>
                  <a:off x="1708302" y="4429849"/>
                  <a:ext cx="397845" cy="3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7" h="907" extrusionOk="0">
                      <a:moveTo>
                        <a:pt x="0" y="1"/>
                      </a:moveTo>
                      <a:lnTo>
                        <a:pt x="0" y="906"/>
                      </a:lnTo>
                      <a:lnTo>
                        <a:pt x="11367" y="906"/>
                      </a:lnTo>
                      <a:lnTo>
                        <a:pt x="113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55"/>
                <p:cNvSpPr/>
                <p:nvPr/>
              </p:nvSpPr>
              <p:spPr>
                <a:xfrm>
                  <a:off x="2061320" y="4400904"/>
                  <a:ext cx="89670" cy="89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2" h="2562" extrusionOk="0">
                      <a:moveTo>
                        <a:pt x="1281" y="1"/>
                      </a:moveTo>
                      <a:cubicBezTo>
                        <a:pt x="573" y="1"/>
                        <a:pt x="1" y="576"/>
                        <a:pt x="1" y="1281"/>
                      </a:cubicBezTo>
                      <a:cubicBezTo>
                        <a:pt x="1" y="1989"/>
                        <a:pt x="573" y="2562"/>
                        <a:pt x="1281" y="2562"/>
                      </a:cubicBezTo>
                      <a:cubicBezTo>
                        <a:pt x="1989" y="2562"/>
                        <a:pt x="2561" y="1989"/>
                        <a:pt x="2561" y="1281"/>
                      </a:cubicBezTo>
                      <a:cubicBezTo>
                        <a:pt x="2561" y="576"/>
                        <a:pt x="1989" y="1"/>
                        <a:pt x="128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55"/>
                <p:cNvSpPr/>
                <p:nvPr/>
              </p:nvSpPr>
              <p:spPr>
                <a:xfrm>
                  <a:off x="2317245" y="4405769"/>
                  <a:ext cx="54740" cy="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" h="2380" extrusionOk="0">
                      <a:moveTo>
                        <a:pt x="786" y="241"/>
                      </a:moveTo>
                      <a:cubicBezTo>
                        <a:pt x="1107" y="241"/>
                        <a:pt x="1250" y="616"/>
                        <a:pt x="1250" y="1180"/>
                      </a:cubicBezTo>
                      <a:cubicBezTo>
                        <a:pt x="1250" y="1769"/>
                        <a:pt x="1099" y="2140"/>
                        <a:pt x="782" y="2140"/>
                      </a:cubicBezTo>
                      <a:cubicBezTo>
                        <a:pt x="496" y="2140"/>
                        <a:pt x="314" y="1799"/>
                        <a:pt x="314" y="1200"/>
                      </a:cubicBezTo>
                      <a:cubicBezTo>
                        <a:pt x="314" y="573"/>
                        <a:pt x="511" y="241"/>
                        <a:pt x="786" y="241"/>
                      </a:cubicBezTo>
                      <a:close/>
                      <a:moveTo>
                        <a:pt x="801" y="1"/>
                      </a:moveTo>
                      <a:cubicBezTo>
                        <a:pt x="333" y="1"/>
                        <a:pt x="1" y="426"/>
                        <a:pt x="1" y="1196"/>
                      </a:cubicBezTo>
                      <a:cubicBezTo>
                        <a:pt x="8" y="1958"/>
                        <a:pt x="314" y="2380"/>
                        <a:pt x="763" y="2380"/>
                      </a:cubicBezTo>
                      <a:cubicBezTo>
                        <a:pt x="1274" y="2380"/>
                        <a:pt x="1563" y="1946"/>
                        <a:pt x="1563" y="1165"/>
                      </a:cubicBezTo>
                      <a:cubicBezTo>
                        <a:pt x="1563" y="434"/>
                        <a:pt x="1285" y="1"/>
                        <a:pt x="8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55"/>
                <p:cNvSpPr/>
                <p:nvPr/>
              </p:nvSpPr>
              <p:spPr>
                <a:xfrm>
                  <a:off x="2382767" y="4429849"/>
                  <a:ext cx="14840" cy="5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1692" extrusionOk="0">
                      <a:moveTo>
                        <a:pt x="214" y="1"/>
                      </a:moveTo>
                      <a:cubicBezTo>
                        <a:pt x="90" y="1"/>
                        <a:pt x="1" y="94"/>
                        <a:pt x="1" y="222"/>
                      </a:cubicBezTo>
                      <a:cubicBezTo>
                        <a:pt x="1" y="345"/>
                        <a:pt x="86" y="442"/>
                        <a:pt x="209" y="442"/>
                      </a:cubicBezTo>
                      <a:cubicBezTo>
                        <a:pt x="341" y="442"/>
                        <a:pt x="423" y="345"/>
                        <a:pt x="423" y="222"/>
                      </a:cubicBezTo>
                      <a:cubicBezTo>
                        <a:pt x="418" y="94"/>
                        <a:pt x="338" y="1"/>
                        <a:pt x="214" y="1"/>
                      </a:cubicBezTo>
                      <a:close/>
                      <a:moveTo>
                        <a:pt x="214" y="1251"/>
                      </a:moveTo>
                      <a:cubicBezTo>
                        <a:pt x="90" y="1251"/>
                        <a:pt x="1" y="1340"/>
                        <a:pt x="1" y="1472"/>
                      </a:cubicBezTo>
                      <a:cubicBezTo>
                        <a:pt x="1" y="1595"/>
                        <a:pt x="86" y="1692"/>
                        <a:pt x="209" y="1692"/>
                      </a:cubicBezTo>
                      <a:cubicBezTo>
                        <a:pt x="341" y="1692"/>
                        <a:pt x="423" y="1595"/>
                        <a:pt x="423" y="1472"/>
                      </a:cubicBezTo>
                      <a:cubicBezTo>
                        <a:pt x="418" y="1340"/>
                        <a:pt x="338" y="1251"/>
                        <a:pt x="214" y="12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55"/>
                <p:cNvSpPr/>
                <p:nvPr/>
              </p:nvSpPr>
              <p:spPr>
                <a:xfrm>
                  <a:off x="2407127" y="4407134"/>
                  <a:ext cx="50155" cy="8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2341" extrusionOk="0">
                      <a:moveTo>
                        <a:pt x="288" y="0"/>
                      </a:moveTo>
                      <a:lnTo>
                        <a:pt x="136" y="1107"/>
                      </a:lnTo>
                      <a:cubicBezTo>
                        <a:pt x="222" y="1095"/>
                        <a:pt x="326" y="1080"/>
                        <a:pt x="458" y="1080"/>
                      </a:cubicBezTo>
                      <a:cubicBezTo>
                        <a:pt x="915" y="1080"/>
                        <a:pt x="1115" y="1293"/>
                        <a:pt x="1120" y="1591"/>
                      </a:cubicBezTo>
                      <a:cubicBezTo>
                        <a:pt x="1120" y="1900"/>
                        <a:pt x="868" y="2089"/>
                        <a:pt x="574" y="2089"/>
                      </a:cubicBezTo>
                      <a:cubicBezTo>
                        <a:pt x="365" y="2089"/>
                        <a:pt x="175" y="2020"/>
                        <a:pt x="83" y="1962"/>
                      </a:cubicBezTo>
                      <a:lnTo>
                        <a:pt x="1" y="2198"/>
                      </a:lnTo>
                      <a:cubicBezTo>
                        <a:pt x="113" y="2271"/>
                        <a:pt x="326" y="2341"/>
                        <a:pt x="578" y="2341"/>
                      </a:cubicBezTo>
                      <a:cubicBezTo>
                        <a:pt x="1077" y="2341"/>
                        <a:pt x="1433" y="2005"/>
                        <a:pt x="1433" y="1555"/>
                      </a:cubicBezTo>
                      <a:cubicBezTo>
                        <a:pt x="1433" y="1266"/>
                        <a:pt x="1286" y="1068"/>
                        <a:pt x="1104" y="964"/>
                      </a:cubicBezTo>
                      <a:cubicBezTo>
                        <a:pt x="961" y="878"/>
                        <a:pt x="786" y="839"/>
                        <a:pt x="609" y="839"/>
                      </a:cubicBezTo>
                      <a:cubicBezTo>
                        <a:pt x="524" y="839"/>
                        <a:pt x="474" y="848"/>
                        <a:pt x="419" y="855"/>
                      </a:cubicBezTo>
                      <a:lnTo>
                        <a:pt x="508" y="264"/>
                      </a:lnTo>
                      <a:lnTo>
                        <a:pt x="1386" y="264"/>
                      </a:lnTo>
                      <a:lnTo>
                        <a:pt x="13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55"/>
                <p:cNvSpPr/>
                <p:nvPr/>
              </p:nvSpPr>
              <p:spPr>
                <a:xfrm>
                  <a:off x="2469988" y="4405769"/>
                  <a:ext cx="54740" cy="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" h="2380" extrusionOk="0">
                      <a:moveTo>
                        <a:pt x="782" y="241"/>
                      </a:moveTo>
                      <a:cubicBezTo>
                        <a:pt x="1107" y="241"/>
                        <a:pt x="1250" y="616"/>
                        <a:pt x="1250" y="1180"/>
                      </a:cubicBezTo>
                      <a:cubicBezTo>
                        <a:pt x="1250" y="1769"/>
                        <a:pt x="1099" y="2140"/>
                        <a:pt x="778" y="2140"/>
                      </a:cubicBezTo>
                      <a:cubicBezTo>
                        <a:pt x="496" y="2140"/>
                        <a:pt x="314" y="1799"/>
                        <a:pt x="314" y="1200"/>
                      </a:cubicBezTo>
                      <a:cubicBezTo>
                        <a:pt x="314" y="573"/>
                        <a:pt x="511" y="241"/>
                        <a:pt x="782" y="241"/>
                      </a:cubicBezTo>
                      <a:close/>
                      <a:moveTo>
                        <a:pt x="801" y="1"/>
                      </a:moveTo>
                      <a:cubicBezTo>
                        <a:pt x="333" y="1"/>
                        <a:pt x="1" y="426"/>
                        <a:pt x="1" y="1196"/>
                      </a:cubicBezTo>
                      <a:cubicBezTo>
                        <a:pt x="8" y="1958"/>
                        <a:pt x="314" y="2380"/>
                        <a:pt x="763" y="2380"/>
                      </a:cubicBezTo>
                      <a:cubicBezTo>
                        <a:pt x="1274" y="2380"/>
                        <a:pt x="1563" y="1946"/>
                        <a:pt x="1563" y="1165"/>
                      </a:cubicBezTo>
                      <a:cubicBezTo>
                        <a:pt x="1563" y="434"/>
                        <a:pt x="1285" y="1"/>
                        <a:pt x="8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55"/>
                <p:cNvSpPr/>
                <p:nvPr/>
              </p:nvSpPr>
              <p:spPr>
                <a:xfrm>
                  <a:off x="2555180" y="4402794"/>
                  <a:ext cx="43085" cy="8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2570" extrusionOk="0">
                      <a:moveTo>
                        <a:pt x="990" y="1"/>
                      </a:moveTo>
                      <a:lnTo>
                        <a:pt x="0" y="2570"/>
                      </a:lnTo>
                      <a:lnTo>
                        <a:pt x="240" y="2570"/>
                      </a:lnTo>
                      <a:lnTo>
                        <a:pt x="1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55"/>
                <p:cNvSpPr/>
                <p:nvPr/>
              </p:nvSpPr>
              <p:spPr>
                <a:xfrm>
                  <a:off x="2629627" y="4405769"/>
                  <a:ext cx="51520" cy="8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" h="2341" extrusionOk="0">
                      <a:moveTo>
                        <a:pt x="709" y="1"/>
                      </a:moveTo>
                      <a:cubicBezTo>
                        <a:pt x="445" y="1"/>
                        <a:pt x="218" y="101"/>
                        <a:pt x="59" y="237"/>
                      </a:cubicBezTo>
                      <a:lnTo>
                        <a:pt x="156" y="453"/>
                      </a:lnTo>
                      <a:cubicBezTo>
                        <a:pt x="264" y="364"/>
                        <a:pt x="438" y="260"/>
                        <a:pt x="647" y="260"/>
                      </a:cubicBezTo>
                      <a:cubicBezTo>
                        <a:pt x="988" y="260"/>
                        <a:pt x="1104" y="476"/>
                        <a:pt x="1104" y="708"/>
                      </a:cubicBezTo>
                      <a:cubicBezTo>
                        <a:pt x="1100" y="1057"/>
                        <a:pt x="833" y="1355"/>
                        <a:pt x="245" y="1912"/>
                      </a:cubicBezTo>
                      <a:lnTo>
                        <a:pt x="1" y="2151"/>
                      </a:lnTo>
                      <a:lnTo>
                        <a:pt x="1" y="2341"/>
                      </a:lnTo>
                      <a:lnTo>
                        <a:pt x="1471" y="2341"/>
                      </a:lnTo>
                      <a:lnTo>
                        <a:pt x="1471" y="2082"/>
                      </a:lnTo>
                      <a:lnTo>
                        <a:pt x="438" y="2082"/>
                      </a:lnTo>
                      <a:lnTo>
                        <a:pt x="438" y="2074"/>
                      </a:lnTo>
                      <a:lnTo>
                        <a:pt x="620" y="1904"/>
                      </a:lnTo>
                      <a:cubicBezTo>
                        <a:pt x="1107" y="1440"/>
                        <a:pt x="1413" y="1096"/>
                        <a:pt x="1413" y="669"/>
                      </a:cubicBezTo>
                      <a:cubicBezTo>
                        <a:pt x="1413" y="341"/>
                        <a:pt x="1204" y="1"/>
                        <a:pt x="7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55"/>
                <p:cNvSpPr/>
                <p:nvPr/>
              </p:nvSpPr>
              <p:spPr>
                <a:xfrm>
                  <a:off x="2694098" y="4429849"/>
                  <a:ext cx="14805" cy="5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1692" extrusionOk="0">
                      <a:moveTo>
                        <a:pt x="213" y="1"/>
                      </a:moveTo>
                      <a:cubicBezTo>
                        <a:pt x="89" y="1"/>
                        <a:pt x="1" y="94"/>
                        <a:pt x="1" y="222"/>
                      </a:cubicBezTo>
                      <a:cubicBezTo>
                        <a:pt x="1" y="345"/>
                        <a:pt x="85" y="442"/>
                        <a:pt x="210" y="442"/>
                      </a:cubicBezTo>
                      <a:cubicBezTo>
                        <a:pt x="341" y="442"/>
                        <a:pt x="422" y="345"/>
                        <a:pt x="422" y="222"/>
                      </a:cubicBezTo>
                      <a:cubicBezTo>
                        <a:pt x="419" y="94"/>
                        <a:pt x="337" y="1"/>
                        <a:pt x="213" y="1"/>
                      </a:cubicBezTo>
                      <a:close/>
                      <a:moveTo>
                        <a:pt x="213" y="1251"/>
                      </a:moveTo>
                      <a:cubicBezTo>
                        <a:pt x="89" y="1251"/>
                        <a:pt x="1" y="1340"/>
                        <a:pt x="1" y="1472"/>
                      </a:cubicBezTo>
                      <a:cubicBezTo>
                        <a:pt x="1" y="1595"/>
                        <a:pt x="85" y="1692"/>
                        <a:pt x="210" y="1692"/>
                      </a:cubicBezTo>
                      <a:cubicBezTo>
                        <a:pt x="341" y="1692"/>
                        <a:pt x="422" y="1595"/>
                        <a:pt x="422" y="1472"/>
                      </a:cubicBezTo>
                      <a:cubicBezTo>
                        <a:pt x="419" y="1340"/>
                        <a:pt x="337" y="1251"/>
                        <a:pt x="213" y="12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55"/>
                <p:cNvSpPr/>
                <p:nvPr/>
              </p:nvSpPr>
              <p:spPr>
                <a:xfrm>
                  <a:off x="2718494" y="4407134"/>
                  <a:ext cx="50085" cy="8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" h="2341" extrusionOk="0">
                      <a:moveTo>
                        <a:pt x="282" y="0"/>
                      </a:moveTo>
                      <a:lnTo>
                        <a:pt x="135" y="1107"/>
                      </a:lnTo>
                      <a:cubicBezTo>
                        <a:pt x="220" y="1095"/>
                        <a:pt x="320" y="1080"/>
                        <a:pt x="452" y="1080"/>
                      </a:cubicBezTo>
                      <a:cubicBezTo>
                        <a:pt x="913" y="1080"/>
                        <a:pt x="1110" y="1293"/>
                        <a:pt x="1114" y="1591"/>
                      </a:cubicBezTo>
                      <a:cubicBezTo>
                        <a:pt x="1114" y="1900"/>
                        <a:pt x="863" y="2089"/>
                        <a:pt x="568" y="2089"/>
                      </a:cubicBezTo>
                      <a:cubicBezTo>
                        <a:pt x="359" y="2089"/>
                        <a:pt x="174" y="2020"/>
                        <a:pt x="77" y="1962"/>
                      </a:cubicBezTo>
                      <a:lnTo>
                        <a:pt x="0" y="2198"/>
                      </a:lnTo>
                      <a:cubicBezTo>
                        <a:pt x="108" y="2271"/>
                        <a:pt x="320" y="2341"/>
                        <a:pt x="572" y="2341"/>
                      </a:cubicBezTo>
                      <a:cubicBezTo>
                        <a:pt x="1072" y="2341"/>
                        <a:pt x="1431" y="2005"/>
                        <a:pt x="1431" y="1555"/>
                      </a:cubicBezTo>
                      <a:cubicBezTo>
                        <a:pt x="1431" y="1266"/>
                        <a:pt x="1281" y="1068"/>
                        <a:pt x="1099" y="964"/>
                      </a:cubicBezTo>
                      <a:cubicBezTo>
                        <a:pt x="959" y="878"/>
                        <a:pt x="781" y="839"/>
                        <a:pt x="604" y="839"/>
                      </a:cubicBezTo>
                      <a:cubicBezTo>
                        <a:pt x="518" y="839"/>
                        <a:pt x="472" y="848"/>
                        <a:pt x="418" y="855"/>
                      </a:cubicBezTo>
                      <a:lnTo>
                        <a:pt x="506" y="264"/>
                      </a:lnTo>
                      <a:lnTo>
                        <a:pt x="1385" y="264"/>
                      </a:lnTo>
                      <a:lnTo>
                        <a:pt x="13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55"/>
                <p:cNvSpPr/>
                <p:nvPr/>
              </p:nvSpPr>
              <p:spPr>
                <a:xfrm>
                  <a:off x="2781285" y="4405769"/>
                  <a:ext cx="54600" cy="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" h="2380" extrusionOk="0">
                      <a:moveTo>
                        <a:pt x="783" y="241"/>
                      </a:moveTo>
                      <a:cubicBezTo>
                        <a:pt x="1103" y="241"/>
                        <a:pt x="1251" y="616"/>
                        <a:pt x="1251" y="1180"/>
                      </a:cubicBezTo>
                      <a:cubicBezTo>
                        <a:pt x="1251" y="1769"/>
                        <a:pt x="1096" y="2140"/>
                        <a:pt x="778" y="2140"/>
                      </a:cubicBezTo>
                      <a:cubicBezTo>
                        <a:pt x="496" y="2140"/>
                        <a:pt x="310" y="1799"/>
                        <a:pt x="310" y="1200"/>
                      </a:cubicBezTo>
                      <a:cubicBezTo>
                        <a:pt x="310" y="573"/>
                        <a:pt x="508" y="241"/>
                        <a:pt x="783" y="241"/>
                      </a:cubicBezTo>
                      <a:close/>
                      <a:moveTo>
                        <a:pt x="798" y="1"/>
                      </a:moveTo>
                      <a:cubicBezTo>
                        <a:pt x="333" y="1"/>
                        <a:pt x="1" y="426"/>
                        <a:pt x="1" y="1196"/>
                      </a:cubicBezTo>
                      <a:cubicBezTo>
                        <a:pt x="8" y="1958"/>
                        <a:pt x="310" y="2380"/>
                        <a:pt x="760" y="2380"/>
                      </a:cubicBezTo>
                      <a:cubicBezTo>
                        <a:pt x="1270" y="2380"/>
                        <a:pt x="1560" y="1946"/>
                        <a:pt x="1560" y="1165"/>
                      </a:cubicBezTo>
                      <a:cubicBezTo>
                        <a:pt x="1560" y="434"/>
                        <a:pt x="1285" y="1"/>
                        <a:pt x="7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0" name="Google Shape;730;p55"/>
              <p:cNvGrpSpPr/>
              <p:nvPr/>
            </p:nvGrpSpPr>
            <p:grpSpPr>
              <a:xfrm>
                <a:off x="6740408" y="4082745"/>
                <a:ext cx="1412936" cy="130770"/>
                <a:chOff x="2935989" y="4367723"/>
                <a:chExt cx="1685879" cy="156032"/>
              </a:xfrm>
            </p:grpSpPr>
            <p:sp>
              <p:nvSpPr>
                <p:cNvPr id="731" name="Google Shape;731;p55"/>
                <p:cNvSpPr/>
                <p:nvPr/>
              </p:nvSpPr>
              <p:spPr>
                <a:xfrm>
                  <a:off x="2935989" y="4376368"/>
                  <a:ext cx="179165" cy="138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9" h="3963" extrusionOk="0">
                      <a:moveTo>
                        <a:pt x="1323" y="1761"/>
                      </a:moveTo>
                      <a:lnTo>
                        <a:pt x="1323" y="2202"/>
                      </a:lnTo>
                      <a:lnTo>
                        <a:pt x="495" y="2202"/>
                      </a:lnTo>
                      <a:lnTo>
                        <a:pt x="495" y="1761"/>
                      </a:lnTo>
                      <a:close/>
                      <a:moveTo>
                        <a:pt x="4515" y="1761"/>
                      </a:moveTo>
                      <a:lnTo>
                        <a:pt x="4515" y="2202"/>
                      </a:lnTo>
                      <a:lnTo>
                        <a:pt x="1872" y="2202"/>
                      </a:lnTo>
                      <a:lnTo>
                        <a:pt x="1872" y="1761"/>
                      </a:lnTo>
                      <a:close/>
                      <a:moveTo>
                        <a:pt x="3191" y="2698"/>
                      </a:moveTo>
                      <a:lnTo>
                        <a:pt x="3191" y="3139"/>
                      </a:lnTo>
                      <a:lnTo>
                        <a:pt x="549" y="3139"/>
                      </a:lnTo>
                      <a:lnTo>
                        <a:pt x="549" y="2698"/>
                      </a:lnTo>
                      <a:close/>
                      <a:moveTo>
                        <a:pt x="4569" y="2698"/>
                      </a:moveTo>
                      <a:lnTo>
                        <a:pt x="4569" y="3139"/>
                      </a:lnTo>
                      <a:lnTo>
                        <a:pt x="3745" y="3139"/>
                      </a:lnTo>
                      <a:lnTo>
                        <a:pt x="3745" y="2698"/>
                      </a:lnTo>
                      <a:close/>
                      <a:moveTo>
                        <a:pt x="538" y="1"/>
                      </a:moveTo>
                      <a:cubicBezTo>
                        <a:pt x="240" y="1"/>
                        <a:pt x="0" y="241"/>
                        <a:pt x="0" y="539"/>
                      </a:cubicBezTo>
                      <a:lnTo>
                        <a:pt x="0" y="3429"/>
                      </a:lnTo>
                      <a:cubicBezTo>
                        <a:pt x="0" y="3723"/>
                        <a:pt x="240" y="3963"/>
                        <a:pt x="538" y="3963"/>
                      </a:cubicBezTo>
                      <a:lnTo>
                        <a:pt x="4584" y="3963"/>
                      </a:lnTo>
                      <a:cubicBezTo>
                        <a:pt x="4878" y="3963"/>
                        <a:pt x="5118" y="3723"/>
                        <a:pt x="5118" y="3429"/>
                      </a:cubicBezTo>
                      <a:lnTo>
                        <a:pt x="5118" y="539"/>
                      </a:lnTo>
                      <a:cubicBezTo>
                        <a:pt x="5118" y="241"/>
                        <a:pt x="4878" y="1"/>
                        <a:pt x="4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55"/>
                <p:cNvSpPr/>
                <p:nvPr/>
              </p:nvSpPr>
              <p:spPr>
                <a:xfrm>
                  <a:off x="3835089" y="4383858"/>
                  <a:ext cx="196525" cy="123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5" h="3536" extrusionOk="0">
                      <a:moveTo>
                        <a:pt x="5119" y="495"/>
                      </a:moveTo>
                      <a:lnTo>
                        <a:pt x="5119" y="3041"/>
                      </a:lnTo>
                      <a:lnTo>
                        <a:pt x="496" y="3041"/>
                      </a:lnTo>
                      <a:lnTo>
                        <a:pt x="496" y="495"/>
                      </a:lnTo>
                      <a:close/>
                      <a:moveTo>
                        <a:pt x="248" y="0"/>
                      </a:moveTo>
                      <a:cubicBezTo>
                        <a:pt x="109" y="0"/>
                        <a:pt x="0" y="112"/>
                        <a:pt x="0" y="247"/>
                      </a:cubicBezTo>
                      <a:lnTo>
                        <a:pt x="0" y="3288"/>
                      </a:lnTo>
                      <a:cubicBezTo>
                        <a:pt x="0" y="3424"/>
                        <a:pt x="109" y="3536"/>
                        <a:pt x="248" y="3536"/>
                      </a:cubicBezTo>
                      <a:lnTo>
                        <a:pt x="5367" y="3536"/>
                      </a:lnTo>
                      <a:cubicBezTo>
                        <a:pt x="5502" y="3536"/>
                        <a:pt x="5614" y="3424"/>
                        <a:pt x="5614" y="3288"/>
                      </a:cubicBezTo>
                      <a:lnTo>
                        <a:pt x="5614" y="247"/>
                      </a:lnTo>
                      <a:cubicBezTo>
                        <a:pt x="5614" y="112"/>
                        <a:pt x="5502" y="0"/>
                        <a:pt x="53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55"/>
                <p:cNvSpPr/>
                <p:nvPr/>
              </p:nvSpPr>
              <p:spPr>
                <a:xfrm>
                  <a:off x="3239271" y="4379378"/>
                  <a:ext cx="129115" cy="132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" h="3792" extrusionOk="0">
                      <a:moveTo>
                        <a:pt x="1847" y="1173"/>
                      </a:moveTo>
                      <a:cubicBezTo>
                        <a:pt x="2245" y="1173"/>
                        <a:pt x="2570" y="1498"/>
                        <a:pt x="2570" y="1896"/>
                      </a:cubicBezTo>
                      <a:cubicBezTo>
                        <a:pt x="2570" y="2298"/>
                        <a:pt x="2245" y="2619"/>
                        <a:pt x="1847" y="2619"/>
                      </a:cubicBezTo>
                      <a:cubicBezTo>
                        <a:pt x="1444" y="2619"/>
                        <a:pt x="1119" y="2298"/>
                        <a:pt x="1119" y="1896"/>
                      </a:cubicBezTo>
                      <a:cubicBezTo>
                        <a:pt x="1119" y="1498"/>
                        <a:pt x="1444" y="1173"/>
                        <a:pt x="1847" y="1173"/>
                      </a:cubicBezTo>
                      <a:close/>
                      <a:moveTo>
                        <a:pt x="1336" y="0"/>
                      </a:moveTo>
                      <a:lnTo>
                        <a:pt x="1258" y="766"/>
                      </a:lnTo>
                      <a:lnTo>
                        <a:pt x="589" y="391"/>
                      </a:lnTo>
                      <a:lnTo>
                        <a:pt x="1" y="1223"/>
                      </a:lnTo>
                      <a:lnTo>
                        <a:pt x="783" y="1896"/>
                      </a:lnTo>
                      <a:lnTo>
                        <a:pt x="1" y="2569"/>
                      </a:lnTo>
                      <a:lnTo>
                        <a:pt x="589" y="3405"/>
                      </a:lnTo>
                      <a:lnTo>
                        <a:pt x="1258" y="3025"/>
                      </a:lnTo>
                      <a:lnTo>
                        <a:pt x="1336" y="3791"/>
                      </a:lnTo>
                      <a:lnTo>
                        <a:pt x="2353" y="3791"/>
                      </a:lnTo>
                      <a:lnTo>
                        <a:pt x="2431" y="3025"/>
                      </a:lnTo>
                      <a:lnTo>
                        <a:pt x="3100" y="3405"/>
                      </a:lnTo>
                      <a:lnTo>
                        <a:pt x="3688" y="2569"/>
                      </a:lnTo>
                      <a:lnTo>
                        <a:pt x="2910" y="1896"/>
                      </a:lnTo>
                      <a:lnTo>
                        <a:pt x="3688" y="1223"/>
                      </a:lnTo>
                      <a:lnTo>
                        <a:pt x="3100" y="391"/>
                      </a:lnTo>
                      <a:lnTo>
                        <a:pt x="2431" y="766"/>
                      </a:lnTo>
                      <a:lnTo>
                        <a:pt x="23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55"/>
                <p:cNvSpPr/>
                <p:nvPr/>
              </p:nvSpPr>
              <p:spPr>
                <a:xfrm>
                  <a:off x="3313227" y="4379378"/>
                  <a:ext cx="82880" cy="58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1676" extrusionOk="0">
                      <a:moveTo>
                        <a:pt x="0" y="0"/>
                      </a:moveTo>
                      <a:lnTo>
                        <a:pt x="0" y="1675"/>
                      </a:lnTo>
                      <a:lnTo>
                        <a:pt x="2368" y="1675"/>
                      </a:lnTo>
                      <a:lnTo>
                        <a:pt x="236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55"/>
                <p:cNvSpPr/>
                <p:nvPr/>
              </p:nvSpPr>
              <p:spPr>
                <a:xfrm>
                  <a:off x="3329468" y="4393588"/>
                  <a:ext cx="24535" cy="32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941" extrusionOk="0">
                      <a:moveTo>
                        <a:pt x="1" y="1"/>
                      </a:moveTo>
                      <a:lnTo>
                        <a:pt x="1" y="940"/>
                      </a:lnTo>
                      <a:lnTo>
                        <a:pt x="124" y="940"/>
                      </a:lnTo>
                      <a:lnTo>
                        <a:pt x="124" y="499"/>
                      </a:lnTo>
                      <a:lnTo>
                        <a:pt x="577" y="499"/>
                      </a:lnTo>
                      <a:lnTo>
                        <a:pt x="577" y="940"/>
                      </a:lnTo>
                      <a:lnTo>
                        <a:pt x="701" y="940"/>
                      </a:lnTo>
                      <a:lnTo>
                        <a:pt x="701" y="1"/>
                      </a:lnTo>
                      <a:lnTo>
                        <a:pt x="577" y="1"/>
                      </a:lnTo>
                      <a:lnTo>
                        <a:pt x="577" y="395"/>
                      </a:lnTo>
                      <a:lnTo>
                        <a:pt x="124" y="39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55"/>
                <p:cNvSpPr/>
                <p:nvPr/>
              </p:nvSpPr>
              <p:spPr>
                <a:xfrm>
                  <a:off x="3361283" y="4393308"/>
                  <a:ext cx="26985" cy="33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" h="956" extrusionOk="0">
                      <a:moveTo>
                        <a:pt x="264" y="97"/>
                      </a:moveTo>
                      <a:cubicBezTo>
                        <a:pt x="520" y="97"/>
                        <a:pt x="647" y="241"/>
                        <a:pt x="647" y="461"/>
                      </a:cubicBezTo>
                      <a:cubicBezTo>
                        <a:pt x="647" y="713"/>
                        <a:pt x="504" y="859"/>
                        <a:pt x="245" y="859"/>
                      </a:cubicBezTo>
                      <a:cubicBezTo>
                        <a:pt x="198" y="859"/>
                        <a:pt x="152" y="856"/>
                        <a:pt x="120" y="852"/>
                      </a:cubicBezTo>
                      <a:lnTo>
                        <a:pt x="120" y="109"/>
                      </a:lnTo>
                      <a:cubicBezTo>
                        <a:pt x="156" y="105"/>
                        <a:pt x="202" y="97"/>
                        <a:pt x="264" y="97"/>
                      </a:cubicBezTo>
                      <a:close/>
                      <a:moveTo>
                        <a:pt x="260" y="0"/>
                      </a:moveTo>
                      <a:cubicBezTo>
                        <a:pt x="163" y="0"/>
                        <a:pt x="74" y="9"/>
                        <a:pt x="1" y="20"/>
                      </a:cubicBezTo>
                      <a:lnTo>
                        <a:pt x="1" y="945"/>
                      </a:lnTo>
                      <a:cubicBezTo>
                        <a:pt x="63" y="952"/>
                        <a:pt x="136" y="956"/>
                        <a:pt x="222" y="956"/>
                      </a:cubicBezTo>
                      <a:cubicBezTo>
                        <a:pt x="404" y="956"/>
                        <a:pt x="550" y="909"/>
                        <a:pt x="636" y="821"/>
                      </a:cubicBezTo>
                      <a:cubicBezTo>
                        <a:pt x="724" y="736"/>
                        <a:pt x="770" y="608"/>
                        <a:pt x="770" y="457"/>
                      </a:cubicBezTo>
                      <a:cubicBezTo>
                        <a:pt x="770" y="302"/>
                        <a:pt x="724" y="194"/>
                        <a:pt x="639" y="120"/>
                      </a:cubicBezTo>
                      <a:cubicBezTo>
                        <a:pt x="558" y="43"/>
                        <a:pt x="434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55"/>
                <p:cNvSpPr/>
                <p:nvPr/>
              </p:nvSpPr>
              <p:spPr>
                <a:xfrm>
                  <a:off x="3520257" y="4370558"/>
                  <a:ext cx="190715" cy="1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9" h="4295" extrusionOk="0">
                      <a:moveTo>
                        <a:pt x="4747" y="334"/>
                      </a:moveTo>
                      <a:cubicBezTo>
                        <a:pt x="4953" y="334"/>
                        <a:pt x="5119" y="500"/>
                        <a:pt x="5119" y="705"/>
                      </a:cubicBezTo>
                      <a:lnTo>
                        <a:pt x="5119" y="3595"/>
                      </a:lnTo>
                      <a:cubicBezTo>
                        <a:pt x="5119" y="3800"/>
                        <a:pt x="4953" y="3966"/>
                        <a:pt x="4747" y="3966"/>
                      </a:cubicBezTo>
                      <a:lnTo>
                        <a:pt x="701" y="3966"/>
                      </a:lnTo>
                      <a:cubicBezTo>
                        <a:pt x="496" y="3966"/>
                        <a:pt x="330" y="3800"/>
                        <a:pt x="330" y="3595"/>
                      </a:cubicBezTo>
                      <a:lnTo>
                        <a:pt x="330" y="705"/>
                      </a:lnTo>
                      <a:cubicBezTo>
                        <a:pt x="330" y="500"/>
                        <a:pt x="496" y="334"/>
                        <a:pt x="701" y="334"/>
                      </a:cubicBezTo>
                      <a:close/>
                      <a:moveTo>
                        <a:pt x="701" y="0"/>
                      </a:moveTo>
                      <a:cubicBezTo>
                        <a:pt x="314" y="0"/>
                        <a:pt x="1" y="318"/>
                        <a:pt x="1" y="705"/>
                      </a:cubicBezTo>
                      <a:lnTo>
                        <a:pt x="1" y="3595"/>
                      </a:lnTo>
                      <a:cubicBezTo>
                        <a:pt x="1" y="3982"/>
                        <a:pt x="314" y="4295"/>
                        <a:pt x="701" y="4295"/>
                      </a:cubicBezTo>
                      <a:lnTo>
                        <a:pt x="4747" y="4295"/>
                      </a:lnTo>
                      <a:cubicBezTo>
                        <a:pt x="5135" y="4295"/>
                        <a:pt x="5448" y="3982"/>
                        <a:pt x="5448" y="3595"/>
                      </a:cubicBezTo>
                      <a:lnTo>
                        <a:pt x="5448" y="705"/>
                      </a:lnTo>
                      <a:cubicBezTo>
                        <a:pt x="5448" y="318"/>
                        <a:pt x="5135" y="0"/>
                        <a:pt x="474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55"/>
                <p:cNvSpPr/>
                <p:nvPr/>
              </p:nvSpPr>
              <p:spPr>
                <a:xfrm>
                  <a:off x="3623579" y="4446544"/>
                  <a:ext cx="59080" cy="4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" h="1304" extrusionOk="0">
                      <a:moveTo>
                        <a:pt x="179" y="0"/>
                      </a:moveTo>
                      <a:cubicBezTo>
                        <a:pt x="82" y="0"/>
                        <a:pt x="1" y="77"/>
                        <a:pt x="1" y="174"/>
                      </a:cubicBezTo>
                      <a:lnTo>
                        <a:pt x="1" y="1129"/>
                      </a:lnTo>
                      <a:cubicBezTo>
                        <a:pt x="1" y="1227"/>
                        <a:pt x="82" y="1304"/>
                        <a:pt x="179" y="1304"/>
                      </a:cubicBezTo>
                      <a:lnTo>
                        <a:pt x="1513" y="1304"/>
                      </a:lnTo>
                      <a:cubicBezTo>
                        <a:pt x="1610" y="1304"/>
                        <a:pt x="1688" y="1227"/>
                        <a:pt x="1688" y="1129"/>
                      </a:cubicBezTo>
                      <a:lnTo>
                        <a:pt x="1688" y="174"/>
                      </a:lnTo>
                      <a:cubicBezTo>
                        <a:pt x="1688" y="77"/>
                        <a:pt x="1610" y="0"/>
                        <a:pt x="15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55"/>
                <p:cNvSpPr/>
                <p:nvPr/>
              </p:nvSpPr>
              <p:spPr>
                <a:xfrm>
                  <a:off x="4156710" y="4370558"/>
                  <a:ext cx="190680" cy="1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8" h="4295" extrusionOk="0">
                      <a:moveTo>
                        <a:pt x="700" y="0"/>
                      </a:moveTo>
                      <a:cubicBezTo>
                        <a:pt x="314" y="0"/>
                        <a:pt x="0" y="318"/>
                        <a:pt x="0" y="705"/>
                      </a:cubicBezTo>
                      <a:lnTo>
                        <a:pt x="329" y="705"/>
                      </a:lnTo>
                      <a:cubicBezTo>
                        <a:pt x="329" y="500"/>
                        <a:pt x="496" y="334"/>
                        <a:pt x="700" y="334"/>
                      </a:cubicBezTo>
                      <a:lnTo>
                        <a:pt x="4748" y="334"/>
                      </a:lnTo>
                      <a:cubicBezTo>
                        <a:pt x="4953" y="334"/>
                        <a:pt x="5119" y="500"/>
                        <a:pt x="5119" y="705"/>
                      </a:cubicBezTo>
                      <a:lnTo>
                        <a:pt x="5119" y="3595"/>
                      </a:lnTo>
                      <a:cubicBezTo>
                        <a:pt x="5119" y="3800"/>
                        <a:pt x="4953" y="3966"/>
                        <a:pt x="4748" y="3966"/>
                      </a:cubicBezTo>
                      <a:lnTo>
                        <a:pt x="3769" y="3966"/>
                      </a:lnTo>
                      <a:lnTo>
                        <a:pt x="3769" y="4295"/>
                      </a:lnTo>
                      <a:lnTo>
                        <a:pt x="4748" y="4295"/>
                      </a:lnTo>
                      <a:cubicBezTo>
                        <a:pt x="5134" y="4295"/>
                        <a:pt x="5448" y="3982"/>
                        <a:pt x="5448" y="3595"/>
                      </a:cubicBezTo>
                      <a:lnTo>
                        <a:pt x="5448" y="705"/>
                      </a:lnTo>
                      <a:cubicBezTo>
                        <a:pt x="5448" y="318"/>
                        <a:pt x="5134" y="0"/>
                        <a:pt x="47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55"/>
                <p:cNvSpPr/>
                <p:nvPr/>
              </p:nvSpPr>
              <p:spPr>
                <a:xfrm>
                  <a:off x="4155765" y="4407239"/>
                  <a:ext cx="111755" cy="111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3" h="3193" extrusionOk="0">
                      <a:moveTo>
                        <a:pt x="0" y="1"/>
                      </a:moveTo>
                      <a:lnTo>
                        <a:pt x="0" y="477"/>
                      </a:lnTo>
                      <a:cubicBezTo>
                        <a:pt x="1498" y="477"/>
                        <a:pt x="2716" y="1695"/>
                        <a:pt x="2716" y="3193"/>
                      </a:cubicBezTo>
                      <a:lnTo>
                        <a:pt x="3192" y="3193"/>
                      </a:lnTo>
                      <a:cubicBezTo>
                        <a:pt x="3192" y="1433"/>
                        <a:pt x="176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55"/>
                <p:cNvSpPr/>
                <p:nvPr/>
              </p:nvSpPr>
              <p:spPr>
                <a:xfrm>
                  <a:off x="4155765" y="4445179"/>
                  <a:ext cx="73815" cy="73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9" h="2109" extrusionOk="0">
                      <a:moveTo>
                        <a:pt x="0" y="0"/>
                      </a:moveTo>
                      <a:lnTo>
                        <a:pt x="0" y="477"/>
                      </a:lnTo>
                      <a:cubicBezTo>
                        <a:pt x="902" y="477"/>
                        <a:pt x="1632" y="1207"/>
                        <a:pt x="1632" y="2109"/>
                      </a:cubicBezTo>
                      <a:lnTo>
                        <a:pt x="2109" y="2109"/>
                      </a:lnTo>
                      <a:cubicBezTo>
                        <a:pt x="2109" y="945"/>
                        <a:pt x="1164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55"/>
                <p:cNvSpPr/>
                <p:nvPr/>
              </p:nvSpPr>
              <p:spPr>
                <a:xfrm>
                  <a:off x="4155765" y="4487145"/>
                  <a:ext cx="31850" cy="3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" h="910" extrusionOk="0">
                      <a:moveTo>
                        <a:pt x="0" y="1"/>
                      </a:moveTo>
                      <a:lnTo>
                        <a:pt x="0" y="910"/>
                      </a:lnTo>
                      <a:lnTo>
                        <a:pt x="909" y="910"/>
                      </a:lnTo>
                      <a:cubicBezTo>
                        <a:pt x="909" y="407"/>
                        <a:pt x="503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55"/>
                <p:cNvSpPr/>
                <p:nvPr/>
              </p:nvSpPr>
              <p:spPr>
                <a:xfrm>
                  <a:off x="4471542" y="4367723"/>
                  <a:ext cx="68530" cy="6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" h="1958" extrusionOk="0">
                      <a:moveTo>
                        <a:pt x="248" y="1"/>
                      </a:moveTo>
                      <a:cubicBezTo>
                        <a:pt x="113" y="1"/>
                        <a:pt x="1" y="113"/>
                        <a:pt x="1" y="248"/>
                      </a:cubicBezTo>
                      <a:lnTo>
                        <a:pt x="1" y="1710"/>
                      </a:lnTo>
                      <a:cubicBezTo>
                        <a:pt x="1" y="1849"/>
                        <a:pt x="113" y="1958"/>
                        <a:pt x="248" y="1958"/>
                      </a:cubicBezTo>
                      <a:cubicBezTo>
                        <a:pt x="383" y="1958"/>
                        <a:pt x="495" y="1849"/>
                        <a:pt x="495" y="1710"/>
                      </a:cubicBezTo>
                      <a:lnTo>
                        <a:pt x="495" y="496"/>
                      </a:lnTo>
                      <a:lnTo>
                        <a:pt x="1710" y="496"/>
                      </a:lnTo>
                      <a:cubicBezTo>
                        <a:pt x="1845" y="496"/>
                        <a:pt x="1958" y="383"/>
                        <a:pt x="1958" y="248"/>
                      </a:cubicBezTo>
                      <a:cubicBezTo>
                        <a:pt x="1958" y="113"/>
                        <a:pt x="1845" y="1"/>
                        <a:pt x="171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55"/>
                <p:cNvSpPr/>
                <p:nvPr/>
              </p:nvSpPr>
              <p:spPr>
                <a:xfrm>
                  <a:off x="4553164" y="4367723"/>
                  <a:ext cx="68705" cy="6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3" h="1958" extrusionOk="0">
                      <a:moveTo>
                        <a:pt x="249" y="1"/>
                      </a:moveTo>
                      <a:cubicBezTo>
                        <a:pt x="113" y="1"/>
                        <a:pt x="1" y="113"/>
                        <a:pt x="1" y="248"/>
                      </a:cubicBezTo>
                      <a:cubicBezTo>
                        <a:pt x="1" y="383"/>
                        <a:pt x="113" y="496"/>
                        <a:pt x="249" y="496"/>
                      </a:cubicBezTo>
                      <a:lnTo>
                        <a:pt x="1467" y="496"/>
                      </a:lnTo>
                      <a:lnTo>
                        <a:pt x="1467" y="1710"/>
                      </a:lnTo>
                      <a:cubicBezTo>
                        <a:pt x="1467" y="1849"/>
                        <a:pt x="1576" y="1958"/>
                        <a:pt x="1715" y="1958"/>
                      </a:cubicBezTo>
                      <a:cubicBezTo>
                        <a:pt x="1851" y="1958"/>
                        <a:pt x="1963" y="1849"/>
                        <a:pt x="1963" y="1710"/>
                      </a:cubicBezTo>
                      <a:lnTo>
                        <a:pt x="1963" y="248"/>
                      </a:lnTo>
                      <a:cubicBezTo>
                        <a:pt x="1963" y="113"/>
                        <a:pt x="1851" y="1"/>
                        <a:pt x="17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55"/>
                <p:cNvSpPr/>
                <p:nvPr/>
              </p:nvSpPr>
              <p:spPr>
                <a:xfrm>
                  <a:off x="4553164" y="4455190"/>
                  <a:ext cx="68705" cy="68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3" h="1959" extrusionOk="0">
                      <a:moveTo>
                        <a:pt x="1715" y="0"/>
                      </a:moveTo>
                      <a:cubicBezTo>
                        <a:pt x="1576" y="0"/>
                        <a:pt x="1467" y="113"/>
                        <a:pt x="1467" y="248"/>
                      </a:cubicBezTo>
                      <a:lnTo>
                        <a:pt x="1467" y="1463"/>
                      </a:lnTo>
                      <a:lnTo>
                        <a:pt x="249" y="1463"/>
                      </a:lnTo>
                      <a:cubicBezTo>
                        <a:pt x="113" y="1463"/>
                        <a:pt x="1" y="1575"/>
                        <a:pt x="1" y="1711"/>
                      </a:cubicBezTo>
                      <a:cubicBezTo>
                        <a:pt x="1" y="1850"/>
                        <a:pt x="113" y="1959"/>
                        <a:pt x="249" y="1959"/>
                      </a:cubicBezTo>
                      <a:lnTo>
                        <a:pt x="1715" y="1959"/>
                      </a:lnTo>
                      <a:cubicBezTo>
                        <a:pt x="1851" y="1959"/>
                        <a:pt x="1963" y="1850"/>
                        <a:pt x="1963" y="1711"/>
                      </a:cubicBezTo>
                      <a:lnTo>
                        <a:pt x="1963" y="248"/>
                      </a:lnTo>
                      <a:cubicBezTo>
                        <a:pt x="1963" y="113"/>
                        <a:pt x="1851" y="0"/>
                        <a:pt x="171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55"/>
                <p:cNvSpPr/>
                <p:nvPr/>
              </p:nvSpPr>
              <p:spPr>
                <a:xfrm>
                  <a:off x="4471542" y="4455190"/>
                  <a:ext cx="68530" cy="68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" h="1959" extrusionOk="0">
                      <a:moveTo>
                        <a:pt x="248" y="0"/>
                      </a:moveTo>
                      <a:cubicBezTo>
                        <a:pt x="113" y="0"/>
                        <a:pt x="1" y="113"/>
                        <a:pt x="1" y="248"/>
                      </a:cubicBezTo>
                      <a:lnTo>
                        <a:pt x="1" y="1711"/>
                      </a:lnTo>
                      <a:cubicBezTo>
                        <a:pt x="1" y="1850"/>
                        <a:pt x="113" y="1959"/>
                        <a:pt x="248" y="1959"/>
                      </a:cubicBezTo>
                      <a:lnTo>
                        <a:pt x="1710" y="1959"/>
                      </a:lnTo>
                      <a:cubicBezTo>
                        <a:pt x="1845" y="1959"/>
                        <a:pt x="1958" y="1850"/>
                        <a:pt x="1958" y="1711"/>
                      </a:cubicBezTo>
                      <a:cubicBezTo>
                        <a:pt x="1958" y="1575"/>
                        <a:pt x="1845" y="1463"/>
                        <a:pt x="1710" y="1463"/>
                      </a:cubicBezTo>
                      <a:lnTo>
                        <a:pt x="495" y="1463"/>
                      </a:lnTo>
                      <a:lnTo>
                        <a:pt x="495" y="248"/>
                      </a:lnTo>
                      <a:cubicBezTo>
                        <a:pt x="495" y="113"/>
                        <a:pt x="383" y="0"/>
                        <a:pt x="2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747" name="Google Shape;747;p55"/>
          <p:cNvPicPr preferRelativeResize="0"/>
          <p:nvPr/>
        </p:nvPicPr>
        <p:blipFill rotWithShape="1">
          <a:blip r:embed="rId3">
            <a:alphaModFix/>
          </a:blip>
          <a:srcRect l="553" r="553"/>
          <a:stretch/>
        </p:blipFill>
        <p:spPr>
          <a:xfrm>
            <a:off x="5384690" y="1869255"/>
            <a:ext cx="3310999" cy="188337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259;p35">
            <a:extLst>
              <a:ext uri="{FF2B5EF4-FFF2-40B4-BE49-F238E27FC236}">
                <a16:creationId xmlns:a16="http://schemas.microsoft.com/office/drawing/2014/main" id="{AF8D9255-5387-C5AA-F3DF-5635C54B97FE}"/>
              </a:ext>
            </a:extLst>
          </p:cNvPr>
          <p:cNvSpPr txBox="1">
            <a:spLocks/>
          </p:cNvSpPr>
          <p:nvPr/>
        </p:nvSpPr>
        <p:spPr>
          <a:xfrm>
            <a:off x="2046087" y="32183"/>
            <a:ext cx="4769700" cy="1296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algn="ctr"/>
            <a:r>
              <a:rPr lang="en-US" dirty="0">
                <a:solidFill>
                  <a:srgbClr val="00B0F0"/>
                </a:solidFill>
              </a:rPr>
              <a:t>My</a:t>
            </a:r>
          </a:p>
          <a:p>
            <a:pPr algn="ctr"/>
            <a:r>
              <a:rPr lang="en-US" dirty="0"/>
              <a:t>Experience</a:t>
            </a:r>
            <a:endParaRPr lang="en-US" dirty="0">
              <a:solidFill>
                <a:srgbClr val="00B0F0"/>
              </a:solidFill>
              <a:latin typeface="Matura MT Script Capitals" panose="03020802060602070202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05E51-BBC1-12EB-65D9-31DB7079D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343" y="1842177"/>
            <a:ext cx="3339692" cy="234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31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CAC91-07E5-2C9C-F9C5-9BDF85535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47" y="107180"/>
            <a:ext cx="4177465" cy="1165500"/>
          </a:xfrm>
        </p:spPr>
        <p:txBody>
          <a:bodyPr/>
          <a:lstStyle/>
          <a:p>
            <a:pPr algn="ctr"/>
            <a:r>
              <a:rPr lang="en-US" dirty="0"/>
              <a:t>My </a:t>
            </a:r>
            <a:r>
              <a:rPr lang="en" sz="3600" dirty="0">
                <a:solidFill>
                  <a:srgbClr val="00B0F0"/>
                </a:solidFill>
                <a:latin typeface="Lexend Exa"/>
                <a:ea typeface="Lexend Exa"/>
                <a:cs typeface="Lexend Exa"/>
                <a:sym typeface="Lexend Exa"/>
              </a:rPr>
              <a:t>Certification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7A607-1367-B539-6C00-0176D2EA1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8" y="3242023"/>
            <a:ext cx="2041624" cy="1518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6E4D16-E4EE-BA95-DE7B-566F359ED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855" y="3242023"/>
            <a:ext cx="2041624" cy="1518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5F4D98-792D-BBD7-97B2-66102E7EF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855" y="1362923"/>
            <a:ext cx="2041624" cy="1518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B0D708-DA00-FBAA-A45B-F1B3A85A3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0107" y="3242023"/>
            <a:ext cx="2069404" cy="15184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73BAD9-E685-B489-A07C-1D04D3C3B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48" y="1362923"/>
            <a:ext cx="2041624" cy="15184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91B645-30B8-3661-A0A1-85EF2DFDF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8419" y="1362923"/>
            <a:ext cx="2041624" cy="15184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E8848C-01C7-4E6B-B6A1-18BDF4C3C7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8897" y="1362923"/>
            <a:ext cx="2153511" cy="15185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80C7C82-0B29-3E43-D3D2-44C836002F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8897" y="3242023"/>
            <a:ext cx="2150612" cy="151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71543"/>
      </p:ext>
    </p:extLst>
  </p:cSld>
  <p:clrMapOvr>
    <a:masterClrMapping/>
  </p:clrMapOvr>
</p:sld>
</file>

<file path=ppt/theme/theme1.xml><?xml version="1.0" encoding="utf-8"?>
<a:theme xmlns:a="http://schemas.openxmlformats.org/drawingml/2006/main" name="Trauma &amp; Emergency Center by Slidesgo">
  <a:themeElements>
    <a:clrScheme name="Simple Light">
      <a:dk1>
        <a:srgbClr val="FFFFFF"/>
      </a:dk1>
      <a:lt1>
        <a:srgbClr val="000000"/>
      </a:lt1>
      <a:dk2>
        <a:srgbClr val="CCCCC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1522</Words>
  <Application>Microsoft Office PowerPoint</Application>
  <PresentationFormat>On-screen Show (16:9)</PresentationFormat>
  <Paragraphs>133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Lexend Exa</vt:lpstr>
      <vt:lpstr>Matura MT Script Capitals</vt:lpstr>
      <vt:lpstr>Brush Script MT</vt:lpstr>
      <vt:lpstr>Roboto Condensed Light</vt:lpstr>
      <vt:lpstr>Harrington</vt:lpstr>
      <vt:lpstr>Arial</vt:lpstr>
      <vt:lpstr>Algerian</vt:lpstr>
      <vt:lpstr>Lato</vt:lpstr>
      <vt:lpstr>Lexend Exa Medium</vt:lpstr>
      <vt:lpstr>Symbol</vt:lpstr>
      <vt:lpstr>Palanquin Dark</vt:lpstr>
      <vt:lpstr>Calibri</vt:lpstr>
      <vt:lpstr>Trauma &amp; Emergency Center by Slidesgo</vt:lpstr>
      <vt:lpstr>Syahmi Sajid</vt:lpstr>
      <vt:lpstr>LIST OF CONTENTS</vt:lpstr>
      <vt:lpstr>Introduction About me</vt:lpstr>
      <vt:lpstr>EDA &amp; Pre-processing Data</vt:lpstr>
      <vt:lpstr>Bank Indonesia - Data Analyst (August 2022 - December 2022)  </vt:lpstr>
      <vt:lpstr>PT IDX Consulting- Project-Based Intern: Data Science Virtual (July 2022 – August 2022)</vt:lpstr>
      <vt:lpstr>Orbit Future Academy - Artificial Intelligence Mastery - Independent Study (February 2022 - July 2022)  </vt:lpstr>
      <vt:lpstr>Spairum – Junior Engineer (November 2021 - January 2022)  </vt:lpstr>
      <vt:lpstr>My Certification</vt:lpstr>
      <vt:lpstr>My Certification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Thanks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Trauma &amp; Emergency Center</dc:title>
  <dc:creator>USER</dc:creator>
  <cp:lastModifiedBy>syahmi sajid</cp:lastModifiedBy>
  <cp:revision>15</cp:revision>
  <dcterms:modified xsi:type="dcterms:W3CDTF">2023-08-24T06:37:08Z</dcterms:modified>
</cp:coreProperties>
</file>